
<file path=[Content_Types].xml><?xml version="1.0" encoding="utf-8"?>
<Types xmlns="http://schemas.openxmlformats.org/package/2006/content-types">
  <Default Extension="xml" ContentType="application/xml"/>
  <Default Extension="jpeg" ContentType="image/jpeg"/>
  <Default Extension="jpg" ContentType="image/jpeg"/>
  <Default Extension="jfif"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489" r:id="rId3"/>
    <p:sldId id="510" r:id="rId4"/>
    <p:sldId id="504" r:id="rId5"/>
    <p:sldId id="478" r:id="rId6"/>
    <p:sldId id="508" r:id="rId7"/>
    <p:sldId id="490" r:id="rId8"/>
    <p:sldId id="502" r:id="rId9"/>
    <p:sldId id="501" r:id="rId10"/>
    <p:sldId id="496" r:id="rId11"/>
    <p:sldId id="497" r:id="rId12"/>
    <p:sldId id="498" r:id="rId13"/>
    <p:sldId id="493" r:id="rId14"/>
    <p:sldId id="495" r:id="rId15"/>
    <p:sldId id="494" r:id="rId16"/>
    <p:sldId id="499" r:id="rId17"/>
    <p:sldId id="500" r:id="rId18"/>
    <p:sldId id="507" r:id="rId19"/>
    <p:sldId id="506" r:id="rId20"/>
    <p:sldId id="511" r:id="rId21"/>
    <p:sldId id="33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0591D"/>
    <a:srgbClr val="6CACE4"/>
    <a:srgbClr val="426DA9"/>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6" autoAdjust="0"/>
    <p:restoredTop sz="86295" autoAdjust="0"/>
  </p:normalViewPr>
  <p:slideViewPr>
    <p:cSldViewPr>
      <p:cViewPr varScale="1">
        <p:scale>
          <a:sx n="97" d="100"/>
          <a:sy n="97" d="100"/>
        </p:scale>
        <p:origin x="-1240" y="-104"/>
      </p:cViewPr>
      <p:guideLst>
        <p:guide orient="horz" pos="2160"/>
        <p:guide pos="2880"/>
      </p:guideLst>
    </p:cSldViewPr>
  </p:slideViewPr>
  <p:notesTextViewPr>
    <p:cViewPr>
      <p:scale>
        <a:sx n="1" d="1"/>
        <a:sy n="1" d="1"/>
      </p:scale>
      <p:origin x="0" y="4568"/>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6A9475-57F3-4BF8-A547-120B1D69913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E2F62828-FC6F-4390-8FBD-2235942ACE5E}">
      <dgm:prSet phldrT="[Text]"/>
      <dgm:spPr/>
      <dgm:t>
        <a:bodyPr/>
        <a:lstStyle/>
        <a:p>
          <a:r>
            <a:rPr lang="en-US" dirty="0"/>
            <a:t>Welcome &amp; Introductions</a:t>
          </a:r>
        </a:p>
      </dgm:t>
    </dgm:pt>
    <dgm:pt modelId="{3D4474C0-9044-4ACB-82F6-88F798507A11}" type="parTrans" cxnId="{52400267-F29B-4382-AB0B-56B9245FA4CD}">
      <dgm:prSet/>
      <dgm:spPr/>
      <dgm:t>
        <a:bodyPr/>
        <a:lstStyle/>
        <a:p>
          <a:endParaRPr lang="en-US"/>
        </a:p>
      </dgm:t>
    </dgm:pt>
    <dgm:pt modelId="{BB520F02-E850-4B48-8E45-8DB6A993E43B}" type="sibTrans" cxnId="{52400267-F29B-4382-AB0B-56B9245FA4CD}">
      <dgm:prSet/>
      <dgm:spPr/>
      <dgm:t>
        <a:bodyPr/>
        <a:lstStyle/>
        <a:p>
          <a:endParaRPr lang="en-US"/>
        </a:p>
      </dgm:t>
    </dgm:pt>
    <dgm:pt modelId="{EA2E7860-902F-4FBC-81AB-68B4E6ACF703}">
      <dgm:prSet phldrT="[Text]"/>
      <dgm:spPr/>
      <dgm:t>
        <a:bodyPr/>
        <a:lstStyle/>
        <a:p>
          <a:r>
            <a:rPr lang="en-US" dirty="0"/>
            <a:t>1:20-2:20</a:t>
          </a:r>
        </a:p>
      </dgm:t>
    </dgm:pt>
    <dgm:pt modelId="{0F7A0399-3965-451D-998C-B974C510EDAF}" type="parTrans" cxnId="{0C301DD4-C684-4C5C-BB29-DCB7F12EF2A3}">
      <dgm:prSet/>
      <dgm:spPr/>
      <dgm:t>
        <a:bodyPr/>
        <a:lstStyle/>
        <a:p>
          <a:endParaRPr lang="en-US"/>
        </a:p>
      </dgm:t>
    </dgm:pt>
    <dgm:pt modelId="{23111DCB-0C71-4F67-973D-E7CDDC6A3E95}" type="sibTrans" cxnId="{0C301DD4-C684-4C5C-BB29-DCB7F12EF2A3}">
      <dgm:prSet/>
      <dgm:spPr/>
      <dgm:t>
        <a:bodyPr/>
        <a:lstStyle/>
        <a:p>
          <a:endParaRPr lang="en-US"/>
        </a:p>
      </dgm:t>
    </dgm:pt>
    <dgm:pt modelId="{4B08A0DE-877A-43BD-920A-E71985E013BD}">
      <dgm:prSet phldrT="[Text]"/>
      <dgm:spPr/>
      <dgm:t>
        <a:bodyPr/>
        <a:lstStyle/>
        <a:p>
          <a:r>
            <a:rPr lang="en-US" dirty="0"/>
            <a:t>Presentation: Introduction to JEDI</a:t>
          </a:r>
        </a:p>
      </dgm:t>
    </dgm:pt>
    <dgm:pt modelId="{B774E9E9-5274-4F5D-84DE-014C41546FC4}" type="parTrans" cxnId="{30085B9F-F54C-49C6-9D06-5401F097CFBA}">
      <dgm:prSet/>
      <dgm:spPr/>
      <dgm:t>
        <a:bodyPr/>
        <a:lstStyle/>
        <a:p>
          <a:endParaRPr lang="en-US"/>
        </a:p>
      </dgm:t>
    </dgm:pt>
    <dgm:pt modelId="{D261AA30-6F99-4105-B7B2-62D37F8CE4FA}" type="sibTrans" cxnId="{30085B9F-F54C-49C6-9D06-5401F097CFBA}">
      <dgm:prSet/>
      <dgm:spPr/>
      <dgm:t>
        <a:bodyPr/>
        <a:lstStyle/>
        <a:p>
          <a:endParaRPr lang="en-US"/>
        </a:p>
      </dgm:t>
    </dgm:pt>
    <dgm:pt modelId="{B7DF5E27-75E3-49EF-8BC3-1279FF608AC2}">
      <dgm:prSet phldrT="[Text]"/>
      <dgm:spPr/>
      <dgm:t>
        <a:bodyPr/>
        <a:lstStyle/>
        <a:p>
          <a:r>
            <a:rPr lang="en-US" dirty="0"/>
            <a:t>2:20-3:00</a:t>
          </a:r>
        </a:p>
      </dgm:t>
    </dgm:pt>
    <dgm:pt modelId="{8CB14A79-DEBD-49B7-9AC0-B34D12BC71AD}" type="parTrans" cxnId="{E73A727F-C8A8-4582-BD97-DBA71973B0E4}">
      <dgm:prSet/>
      <dgm:spPr/>
      <dgm:t>
        <a:bodyPr/>
        <a:lstStyle/>
        <a:p>
          <a:endParaRPr lang="en-US"/>
        </a:p>
      </dgm:t>
    </dgm:pt>
    <dgm:pt modelId="{46A457CE-B247-4BE9-AB1E-5AE6D5BF6774}" type="sibTrans" cxnId="{E73A727F-C8A8-4582-BD97-DBA71973B0E4}">
      <dgm:prSet/>
      <dgm:spPr/>
      <dgm:t>
        <a:bodyPr/>
        <a:lstStyle/>
        <a:p>
          <a:endParaRPr lang="en-US"/>
        </a:p>
      </dgm:t>
    </dgm:pt>
    <dgm:pt modelId="{6615B58C-A6BF-4A43-8B0B-D4C9A2D138B9}">
      <dgm:prSet phldrT="[Text]"/>
      <dgm:spPr/>
      <dgm:t>
        <a:bodyPr/>
        <a:lstStyle/>
        <a:p>
          <a:r>
            <a:rPr lang="en-US" dirty="0"/>
            <a:t>Breakout Discussions</a:t>
          </a:r>
        </a:p>
      </dgm:t>
    </dgm:pt>
    <dgm:pt modelId="{E9546E99-0DBF-4FB6-B0A6-16AC81F1F4F9}" type="parTrans" cxnId="{4616908B-906A-4484-AA89-E1741032510C}">
      <dgm:prSet/>
      <dgm:spPr/>
      <dgm:t>
        <a:bodyPr/>
        <a:lstStyle/>
        <a:p>
          <a:endParaRPr lang="en-US"/>
        </a:p>
      </dgm:t>
    </dgm:pt>
    <dgm:pt modelId="{2FE1F813-F0A4-48E3-A2A3-C307B35AD6DF}" type="sibTrans" cxnId="{4616908B-906A-4484-AA89-E1741032510C}">
      <dgm:prSet/>
      <dgm:spPr/>
      <dgm:t>
        <a:bodyPr/>
        <a:lstStyle/>
        <a:p>
          <a:endParaRPr lang="en-US"/>
        </a:p>
      </dgm:t>
    </dgm:pt>
    <dgm:pt modelId="{D10ED66F-2D54-42EE-8708-08FB2387570C}">
      <dgm:prSet phldrT="[Text]"/>
      <dgm:spPr/>
      <dgm:t>
        <a:bodyPr/>
        <a:lstStyle/>
        <a:p>
          <a:r>
            <a:rPr lang="en-US" dirty="0"/>
            <a:t>Panel: Local Examples of Equitable Engagement</a:t>
          </a:r>
        </a:p>
      </dgm:t>
    </dgm:pt>
    <dgm:pt modelId="{54365C6D-5D99-4F8A-AB0D-5B1F2B9CAF7D}" type="parTrans" cxnId="{D4083DCA-FA0D-496F-B37A-D4750B83B53B}">
      <dgm:prSet/>
      <dgm:spPr/>
      <dgm:t>
        <a:bodyPr/>
        <a:lstStyle/>
        <a:p>
          <a:endParaRPr lang="en-US"/>
        </a:p>
      </dgm:t>
    </dgm:pt>
    <dgm:pt modelId="{E1CB5E20-02A2-4555-BDF3-CBFEFFF2615A}" type="sibTrans" cxnId="{D4083DCA-FA0D-496F-B37A-D4750B83B53B}">
      <dgm:prSet/>
      <dgm:spPr/>
      <dgm:t>
        <a:bodyPr/>
        <a:lstStyle/>
        <a:p>
          <a:endParaRPr lang="en-US"/>
        </a:p>
      </dgm:t>
    </dgm:pt>
    <dgm:pt modelId="{785F1DD4-6614-4E26-8CD7-A95702864EE0}">
      <dgm:prSet phldrT="[Text]"/>
      <dgm:spPr/>
      <dgm:t>
        <a:bodyPr/>
        <a:lstStyle/>
        <a:p>
          <a:r>
            <a:rPr lang="en-US" dirty="0"/>
            <a:t>4:45-5:00</a:t>
          </a:r>
        </a:p>
      </dgm:t>
    </dgm:pt>
    <dgm:pt modelId="{CDF37A3A-7097-4F2C-9FC1-7ADF47C5CF48}" type="parTrans" cxnId="{20DB8936-79C6-4869-BFF4-08B739892F53}">
      <dgm:prSet/>
      <dgm:spPr/>
      <dgm:t>
        <a:bodyPr/>
        <a:lstStyle/>
        <a:p>
          <a:endParaRPr lang="en-US"/>
        </a:p>
      </dgm:t>
    </dgm:pt>
    <dgm:pt modelId="{5D3FA282-BD36-4368-81E5-C3E6AACD4A20}" type="sibTrans" cxnId="{20DB8936-79C6-4869-BFF4-08B739892F53}">
      <dgm:prSet/>
      <dgm:spPr/>
      <dgm:t>
        <a:bodyPr/>
        <a:lstStyle/>
        <a:p>
          <a:endParaRPr lang="en-US"/>
        </a:p>
      </dgm:t>
    </dgm:pt>
    <dgm:pt modelId="{913EA256-DE65-49FD-86B5-819131A41944}">
      <dgm:prSet phldrT="[Text]"/>
      <dgm:spPr/>
      <dgm:t>
        <a:bodyPr/>
        <a:lstStyle/>
        <a:p>
          <a:r>
            <a:rPr lang="en-US" dirty="0"/>
            <a:t>3:15-4:45</a:t>
          </a:r>
        </a:p>
      </dgm:t>
    </dgm:pt>
    <dgm:pt modelId="{03EAAF9D-994F-49E8-9DA3-A0FADE5C1DDA}" type="parTrans" cxnId="{DE6DAD34-9815-4996-99C4-ECC07D1524B8}">
      <dgm:prSet/>
      <dgm:spPr/>
      <dgm:t>
        <a:bodyPr/>
        <a:lstStyle/>
        <a:p>
          <a:endParaRPr lang="en-US"/>
        </a:p>
      </dgm:t>
    </dgm:pt>
    <dgm:pt modelId="{BE445890-54E2-4385-99BC-12115CAC45F6}" type="sibTrans" cxnId="{DE6DAD34-9815-4996-99C4-ECC07D1524B8}">
      <dgm:prSet/>
      <dgm:spPr/>
      <dgm:t>
        <a:bodyPr/>
        <a:lstStyle/>
        <a:p>
          <a:endParaRPr lang="en-US"/>
        </a:p>
      </dgm:t>
    </dgm:pt>
    <dgm:pt modelId="{0BCC85C7-B28A-4E52-B271-E2581D5162DA}">
      <dgm:prSet phldrT="[Text]"/>
      <dgm:spPr/>
      <dgm:t>
        <a:bodyPr/>
        <a:lstStyle/>
        <a:p>
          <a:r>
            <a:rPr lang="en-US" dirty="0"/>
            <a:t>Thank You </a:t>
          </a:r>
          <a:r>
            <a:rPr lang="en-US"/>
            <a:t>&amp; Close</a:t>
          </a:r>
          <a:endParaRPr lang="en-US" dirty="0"/>
        </a:p>
      </dgm:t>
    </dgm:pt>
    <dgm:pt modelId="{5032C1C4-4F29-4B71-82FD-267A999BCBA1}" type="parTrans" cxnId="{80361BD8-25C7-481D-BC9F-B9499A4637DA}">
      <dgm:prSet/>
      <dgm:spPr/>
      <dgm:t>
        <a:bodyPr/>
        <a:lstStyle/>
        <a:p>
          <a:endParaRPr lang="en-US"/>
        </a:p>
      </dgm:t>
    </dgm:pt>
    <dgm:pt modelId="{0E85E83C-B57B-40DB-BF42-BFF707CC7D29}" type="sibTrans" cxnId="{80361BD8-25C7-481D-BC9F-B9499A4637DA}">
      <dgm:prSet/>
      <dgm:spPr/>
      <dgm:t>
        <a:bodyPr/>
        <a:lstStyle/>
        <a:p>
          <a:endParaRPr lang="en-US"/>
        </a:p>
      </dgm:t>
    </dgm:pt>
    <dgm:pt modelId="{DEAC7E71-B4D4-4A0C-82C4-D6532CFF1261}">
      <dgm:prSet phldrT="[Text]"/>
      <dgm:spPr/>
      <dgm:t>
        <a:bodyPr/>
        <a:lstStyle/>
        <a:p>
          <a:r>
            <a:rPr lang="en-US" dirty="0"/>
            <a:t>BREAK</a:t>
          </a:r>
        </a:p>
      </dgm:t>
    </dgm:pt>
    <dgm:pt modelId="{31A10FDB-8EC3-4234-842B-BD0B6688A3BE}" type="parTrans" cxnId="{B2179676-D0FB-4378-8370-DE1CE08C4DB6}">
      <dgm:prSet/>
      <dgm:spPr/>
      <dgm:t>
        <a:bodyPr/>
        <a:lstStyle/>
        <a:p>
          <a:endParaRPr lang="en-US"/>
        </a:p>
      </dgm:t>
    </dgm:pt>
    <dgm:pt modelId="{293485ED-E90F-4169-86C2-2032501B8779}" type="sibTrans" cxnId="{B2179676-D0FB-4378-8370-DE1CE08C4DB6}">
      <dgm:prSet/>
      <dgm:spPr/>
      <dgm:t>
        <a:bodyPr/>
        <a:lstStyle/>
        <a:p>
          <a:endParaRPr lang="en-US"/>
        </a:p>
      </dgm:t>
    </dgm:pt>
    <dgm:pt modelId="{F8DC35DC-CF30-460F-AE31-C1BA04A482E4}">
      <dgm:prSet phldrT="[Text]"/>
      <dgm:spPr/>
      <dgm:t>
        <a:bodyPr/>
        <a:lstStyle/>
        <a:p>
          <a:r>
            <a:rPr lang="en-US" dirty="0"/>
            <a:t>1:00-1:20</a:t>
          </a:r>
        </a:p>
      </dgm:t>
    </dgm:pt>
    <dgm:pt modelId="{EADCB157-B01A-4CFA-8FF4-8C6EA37A3E8E}" type="parTrans" cxnId="{89CE839F-DCD0-410A-A9AA-7E583CD272D1}">
      <dgm:prSet/>
      <dgm:spPr/>
      <dgm:t>
        <a:bodyPr/>
        <a:lstStyle/>
        <a:p>
          <a:endParaRPr lang="en-US"/>
        </a:p>
      </dgm:t>
    </dgm:pt>
    <dgm:pt modelId="{12EE492B-5552-44EB-B3CD-2A2567A97EC6}" type="sibTrans" cxnId="{89CE839F-DCD0-410A-A9AA-7E583CD272D1}">
      <dgm:prSet/>
      <dgm:spPr/>
      <dgm:t>
        <a:bodyPr/>
        <a:lstStyle/>
        <a:p>
          <a:endParaRPr lang="en-US"/>
        </a:p>
      </dgm:t>
    </dgm:pt>
    <dgm:pt modelId="{557809CD-5917-4F55-BBC0-C8C018C7E624}">
      <dgm:prSet phldrT="[Text]"/>
      <dgm:spPr/>
      <dgm:t>
        <a:bodyPr/>
        <a:lstStyle/>
        <a:p>
          <a:r>
            <a:rPr lang="en-US" dirty="0"/>
            <a:t>3:00-3:15</a:t>
          </a:r>
        </a:p>
      </dgm:t>
    </dgm:pt>
    <dgm:pt modelId="{5C489C8D-E9F5-428C-939A-66F7CFED5905}" type="parTrans" cxnId="{B2F660D3-08FA-4914-B857-F21CDDEB90AA}">
      <dgm:prSet/>
      <dgm:spPr/>
      <dgm:t>
        <a:bodyPr/>
        <a:lstStyle/>
        <a:p>
          <a:endParaRPr lang="en-US"/>
        </a:p>
      </dgm:t>
    </dgm:pt>
    <dgm:pt modelId="{331E4B70-355D-472C-8B9A-CE22FD1CA9D3}" type="sibTrans" cxnId="{B2F660D3-08FA-4914-B857-F21CDDEB90AA}">
      <dgm:prSet/>
      <dgm:spPr/>
      <dgm:t>
        <a:bodyPr/>
        <a:lstStyle/>
        <a:p>
          <a:endParaRPr lang="en-US"/>
        </a:p>
      </dgm:t>
    </dgm:pt>
    <dgm:pt modelId="{AC0CB0F2-FCA5-476C-BC56-5A9F8F766F08}" type="pres">
      <dgm:prSet presAssocID="{CF6A9475-57F3-4BF8-A547-120B1D69913B}" presName="Name0" presStyleCnt="0">
        <dgm:presLayoutVars>
          <dgm:dir/>
          <dgm:animLvl val="lvl"/>
          <dgm:resizeHandles val="exact"/>
        </dgm:presLayoutVars>
      </dgm:prSet>
      <dgm:spPr/>
      <dgm:t>
        <a:bodyPr/>
        <a:lstStyle/>
        <a:p>
          <a:endParaRPr lang="en-US"/>
        </a:p>
      </dgm:t>
    </dgm:pt>
    <dgm:pt modelId="{D1089035-50CB-48BA-A07D-7B34749CBCED}" type="pres">
      <dgm:prSet presAssocID="{F8DC35DC-CF30-460F-AE31-C1BA04A482E4}" presName="linNode" presStyleCnt="0"/>
      <dgm:spPr/>
    </dgm:pt>
    <dgm:pt modelId="{9979E2A4-9854-48F5-83D5-D4E9068AEB55}" type="pres">
      <dgm:prSet presAssocID="{F8DC35DC-CF30-460F-AE31-C1BA04A482E4}" presName="parentText" presStyleLbl="node1" presStyleIdx="0" presStyleCnt="6">
        <dgm:presLayoutVars>
          <dgm:chMax val="1"/>
          <dgm:bulletEnabled val="1"/>
        </dgm:presLayoutVars>
      </dgm:prSet>
      <dgm:spPr/>
      <dgm:t>
        <a:bodyPr/>
        <a:lstStyle/>
        <a:p>
          <a:endParaRPr lang="en-US"/>
        </a:p>
      </dgm:t>
    </dgm:pt>
    <dgm:pt modelId="{779663BF-C07A-4872-B9D8-1FF44DFDCDB7}" type="pres">
      <dgm:prSet presAssocID="{F8DC35DC-CF30-460F-AE31-C1BA04A482E4}" presName="descendantText" presStyleLbl="alignAccFollowNode1" presStyleIdx="0" presStyleCnt="6">
        <dgm:presLayoutVars>
          <dgm:bulletEnabled val="1"/>
        </dgm:presLayoutVars>
      </dgm:prSet>
      <dgm:spPr/>
      <dgm:t>
        <a:bodyPr/>
        <a:lstStyle/>
        <a:p>
          <a:endParaRPr lang="en-US"/>
        </a:p>
      </dgm:t>
    </dgm:pt>
    <dgm:pt modelId="{AB90667C-3721-4259-801C-97E3447B49DB}" type="pres">
      <dgm:prSet presAssocID="{12EE492B-5552-44EB-B3CD-2A2567A97EC6}" presName="sp" presStyleCnt="0"/>
      <dgm:spPr/>
    </dgm:pt>
    <dgm:pt modelId="{62051EA6-66D7-4923-A6D6-362E4A99799B}" type="pres">
      <dgm:prSet presAssocID="{EA2E7860-902F-4FBC-81AB-68B4E6ACF703}" presName="linNode" presStyleCnt="0"/>
      <dgm:spPr/>
    </dgm:pt>
    <dgm:pt modelId="{AE78F8FB-3BA1-48AF-9B64-44C729301D7E}" type="pres">
      <dgm:prSet presAssocID="{EA2E7860-902F-4FBC-81AB-68B4E6ACF703}" presName="parentText" presStyleLbl="node1" presStyleIdx="1" presStyleCnt="6">
        <dgm:presLayoutVars>
          <dgm:chMax val="1"/>
          <dgm:bulletEnabled val="1"/>
        </dgm:presLayoutVars>
      </dgm:prSet>
      <dgm:spPr/>
      <dgm:t>
        <a:bodyPr/>
        <a:lstStyle/>
        <a:p>
          <a:endParaRPr lang="en-US"/>
        </a:p>
      </dgm:t>
    </dgm:pt>
    <dgm:pt modelId="{64BBF261-39F8-4CDB-8CFF-1A88E8F29F69}" type="pres">
      <dgm:prSet presAssocID="{EA2E7860-902F-4FBC-81AB-68B4E6ACF703}" presName="descendantText" presStyleLbl="alignAccFollowNode1" presStyleIdx="1" presStyleCnt="6">
        <dgm:presLayoutVars>
          <dgm:bulletEnabled val="1"/>
        </dgm:presLayoutVars>
      </dgm:prSet>
      <dgm:spPr/>
      <dgm:t>
        <a:bodyPr/>
        <a:lstStyle/>
        <a:p>
          <a:endParaRPr lang="en-US"/>
        </a:p>
      </dgm:t>
    </dgm:pt>
    <dgm:pt modelId="{5A9E98E2-E0D6-49FB-ADF6-67510894B587}" type="pres">
      <dgm:prSet presAssocID="{23111DCB-0C71-4F67-973D-E7CDDC6A3E95}" presName="sp" presStyleCnt="0"/>
      <dgm:spPr/>
    </dgm:pt>
    <dgm:pt modelId="{BE49B28B-836B-4EC7-A559-CAD62897F535}" type="pres">
      <dgm:prSet presAssocID="{B7DF5E27-75E3-49EF-8BC3-1279FF608AC2}" presName="linNode" presStyleCnt="0"/>
      <dgm:spPr/>
    </dgm:pt>
    <dgm:pt modelId="{8CAAFF58-55B0-493F-A9E7-C106CA82751F}" type="pres">
      <dgm:prSet presAssocID="{B7DF5E27-75E3-49EF-8BC3-1279FF608AC2}" presName="parentText" presStyleLbl="node1" presStyleIdx="2" presStyleCnt="6">
        <dgm:presLayoutVars>
          <dgm:chMax val="1"/>
          <dgm:bulletEnabled val="1"/>
        </dgm:presLayoutVars>
      </dgm:prSet>
      <dgm:spPr/>
      <dgm:t>
        <a:bodyPr/>
        <a:lstStyle/>
        <a:p>
          <a:endParaRPr lang="en-US"/>
        </a:p>
      </dgm:t>
    </dgm:pt>
    <dgm:pt modelId="{E95BAAB0-DB9A-40F1-A852-BE846C9AEF3F}" type="pres">
      <dgm:prSet presAssocID="{B7DF5E27-75E3-49EF-8BC3-1279FF608AC2}" presName="descendantText" presStyleLbl="alignAccFollowNode1" presStyleIdx="2" presStyleCnt="6">
        <dgm:presLayoutVars>
          <dgm:bulletEnabled val="1"/>
        </dgm:presLayoutVars>
      </dgm:prSet>
      <dgm:spPr/>
      <dgm:t>
        <a:bodyPr/>
        <a:lstStyle/>
        <a:p>
          <a:endParaRPr lang="en-US"/>
        </a:p>
      </dgm:t>
    </dgm:pt>
    <dgm:pt modelId="{E2228D06-BA2A-4AFD-B0BE-0E6C56B79807}" type="pres">
      <dgm:prSet presAssocID="{46A457CE-B247-4BE9-AB1E-5AE6D5BF6774}" presName="sp" presStyleCnt="0"/>
      <dgm:spPr/>
    </dgm:pt>
    <dgm:pt modelId="{897D7854-01F3-47DD-A118-AC5AC084DA28}" type="pres">
      <dgm:prSet presAssocID="{557809CD-5917-4F55-BBC0-C8C018C7E624}" presName="linNode" presStyleCnt="0"/>
      <dgm:spPr/>
    </dgm:pt>
    <dgm:pt modelId="{431D1256-BF26-492E-8E86-2277C3F64961}" type="pres">
      <dgm:prSet presAssocID="{557809CD-5917-4F55-BBC0-C8C018C7E624}" presName="parentText" presStyleLbl="node1" presStyleIdx="3" presStyleCnt="6">
        <dgm:presLayoutVars>
          <dgm:chMax val="1"/>
          <dgm:bulletEnabled val="1"/>
        </dgm:presLayoutVars>
      </dgm:prSet>
      <dgm:spPr/>
      <dgm:t>
        <a:bodyPr/>
        <a:lstStyle/>
        <a:p>
          <a:endParaRPr lang="en-US"/>
        </a:p>
      </dgm:t>
    </dgm:pt>
    <dgm:pt modelId="{8C06BDBE-6A81-41ED-AD9B-C3214E9C285E}" type="pres">
      <dgm:prSet presAssocID="{557809CD-5917-4F55-BBC0-C8C018C7E624}" presName="descendantText" presStyleLbl="alignAccFollowNode1" presStyleIdx="3" presStyleCnt="6">
        <dgm:presLayoutVars>
          <dgm:bulletEnabled val="1"/>
        </dgm:presLayoutVars>
      </dgm:prSet>
      <dgm:spPr/>
      <dgm:t>
        <a:bodyPr/>
        <a:lstStyle/>
        <a:p>
          <a:endParaRPr lang="en-US"/>
        </a:p>
      </dgm:t>
    </dgm:pt>
    <dgm:pt modelId="{530D7D02-940B-4D31-BD01-30BB48387C39}" type="pres">
      <dgm:prSet presAssocID="{331E4B70-355D-472C-8B9A-CE22FD1CA9D3}" presName="sp" presStyleCnt="0"/>
      <dgm:spPr/>
    </dgm:pt>
    <dgm:pt modelId="{AE978283-6262-486B-B2D0-F83FAA321163}" type="pres">
      <dgm:prSet presAssocID="{913EA256-DE65-49FD-86B5-819131A41944}" presName="linNode" presStyleCnt="0"/>
      <dgm:spPr/>
    </dgm:pt>
    <dgm:pt modelId="{F803B17B-9EC2-49E3-AC16-AD5859FCA446}" type="pres">
      <dgm:prSet presAssocID="{913EA256-DE65-49FD-86B5-819131A41944}" presName="parentText" presStyleLbl="node1" presStyleIdx="4" presStyleCnt="6">
        <dgm:presLayoutVars>
          <dgm:chMax val="1"/>
          <dgm:bulletEnabled val="1"/>
        </dgm:presLayoutVars>
      </dgm:prSet>
      <dgm:spPr/>
      <dgm:t>
        <a:bodyPr/>
        <a:lstStyle/>
        <a:p>
          <a:endParaRPr lang="en-US"/>
        </a:p>
      </dgm:t>
    </dgm:pt>
    <dgm:pt modelId="{5F95B2C1-D011-4DB6-A5F6-D07ACA98B2E1}" type="pres">
      <dgm:prSet presAssocID="{913EA256-DE65-49FD-86B5-819131A41944}" presName="descendantText" presStyleLbl="alignAccFollowNode1" presStyleIdx="4" presStyleCnt="6">
        <dgm:presLayoutVars>
          <dgm:bulletEnabled val="1"/>
        </dgm:presLayoutVars>
      </dgm:prSet>
      <dgm:spPr/>
      <dgm:t>
        <a:bodyPr/>
        <a:lstStyle/>
        <a:p>
          <a:endParaRPr lang="en-US"/>
        </a:p>
      </dgm:t>
    </dgm:pt>
    <dgm:pt modelId="{B0468A6F-4FAD-48C1-A46B-C11C42D0DC97}" type="pres">
      <dgm:prSet presAssocID="{BE445890-54E2-4385-99BC-12115CAC45F6}" presName="sp" presStyleCnt="0"/>
      <dgm:spPr/>
    </dgm:pt>
    <dgm:pt modelId="{036DD2FF-7D6A-4EF7-89AA-BC941B800456}" type="pres">
      <dgm:prSet presAssocID="{785F1DD4-6614-4E26-8CD7-A95702864EE0}" presName="linNode" presStyleCnt="0"/>
      <dgm:spPr/>
    </dgm:pt>
    <dgm:pt modelId="{4F01BC8A-4AE0-48C8-822C-FFA38F728BAC}" type="pres">
      <dgm:prSet presAssocID="{785F1DD4-6614-4E26-8CD7-A95702864EE0}" presName="parentText" presStyleLbl="node1" presStyleIdx="5" presStyleCnt="6">
        <dgm:presLayoutVars>
          <dgm:chMax val="1"/>
          <dgm:bulletEnabled val="1"/>
        </dgm:presLayoutVars>
      </dgm:prSet>
      <dgm:spPr/>
      <dgm:t>
        <a:bodyPr/>
        <a:lstStyle/>
        <a:p>
          <a:endParaRPr lang="en-US"/>
        </a:p>
      </dgm:t>
    </dgm:pt>
    <dgm:pt modelId="{196D9F57-EAE7-477D-88CE-36C554CBD7F5}" type="pres">
      <dgm:prSet presAssocID="{785F1DD4-6614-4E26-8CD7-A95702864EE0}" presName="descendantText" presStyleLbl="alignAccFollowNode1" presStyleIdx="5" presStyleCnt="6">
        <dgm:presLayoutVars>
          <dgm:bulletEnabled val="1"/>
        </dgm:presLayoutVars>
      </dgm:prSet>
      <dgm:spPr/>
      <dgm:t>
        <a:bodyPr/>
        <a:lstStyle/>
        <a:p>
          <a:endParaRPr lang="en-US"/>
        </a:p>
      </dgm:t>
    </dgm:pt>
  </dgm:ptLst>
  <dgm:cxnLst>
    <dgm:cxn modelId="{21FFAD6D-C27F-45B1-86B9-4ACEDECBA915}" type="presOf" srcId="{0BCC85C7-B28A-4E52-B271-E2581D5162DA}" destId="{196D9F57-EAE7-477D-88CE-36C554CBD7F5}" srcOrd="0" destOrd="0" presId="urn:microsoft.com/office/officeart/2005/8/layout/vList5"/>
    <dgm:cxn modelId="{EF7380F3-C494-462F-B5E1-F4720C004C2D}" type="presOf" srcId="{6615B58C-A6BF-4A43-8B0B-D4C9A2D138B9}" destId="{E95BAAB0-DB9A-40F1-A852-BE846C9AEF3F}" srcOrd="0" destOrd="0" presId="urn:microsoft.com/office/officeart/2005/8/layout/vList5"/>
    <dgm:cxn modelId="{2F477D8E-DDE3-4D20-9555-F7F22CC0FF07}" type="presOf" srcId="{F8DC35DC-CF30-460F-AE31-C1BA04A482E4}" destId="{9979E2A4-9854-48F5-83D5-D4E9068AEB55}" srcOrd="0" destOrd="0" presId="urn:microsoft.com/office/officeart/2005/8/layout/vList5"/>
    <dgm:cxn modelId="{E1A2A40A-63A5-44CB-B011-4836E04BD967}" type="presOf" srcId="{DEAC7E71-B4D4-4A0C-82C4-D6532CFF1261}" destId="{8C06BDBE-6A81-41ED-AD9B-C3214E9C285E}" srcOrd="0" destOrd="0" presId="urn:microsoft.com/office/officeart/2005/8/layout/vList5"/>
    <dgm:cxn modelId="{20DB8936-79C6-4869-BFF4-08B739892F53}" srcId="{CF6A9475-57F3-4BF8-A547-120B1D69913B}" destId="{785F1DD4-6614-4E26-8CD7-A95702864EE0}" srcOrd="5" destOrd="0" parTransId="{CDF37A3A-7097-4F2C-9FC1-7ADF47C5CF48}" sibTransId="{5D3FA282-BD36-4368-81E5-C3E6AACD4A20}"/>
    <dgm:cxn modelId="{80F17D77-C60A-4654-813B-89E747426682}" type="presOf" srcId="{CF6A9475-57F3-4BF8-A547-120B1D69913B}" destId="{AC0CB0F2-FCA5-476C-BC56-5A9F8F766F08}" srcOrd="0" destOrd="0" presId="urn:microsoft.com/office/officeart/2005/8/layout/vList5"/>
    <dgm:cxn modelId="{593A52A8-5167-41CC-BABF-7989267A27CF}" type="presOf" srcId="{557809CD-5917-4F55-BBC0-C8C018C7E624}" destId="{431D1256-BF26-492E-8E86-2277C3F64961}" srcOrd="0" destOrd="0" presId="urn:microsoft.com/office/officeart/2005/8/layout/vList5"/>
    <dgm:cxn modelId="{89CE839F-DCD0-410A-A9AA-7E583CD272D1}" srcId="{CF6A9475-57F3-4BF8-A547-120B1D69913B}" destId="{F8DC35DC-CF30-460F-AE31-C1BA04A482E4}" srcOrd="0" destOrd="0" parTransId="{EADCB157-B01A-4CFA-8FF4-8C6EA37A3E8E}" sibTransId="{12EE492B-5552-44EB-B3CD-2A2567A97EC6}"/>
    <dgm:cxn modelId="{80361BD8-25C7-481D-BC9F-B9499A4637DA}" srcId="{785F1DD4-6614-4E26-8CD7-A95702864EE0}" destId="{0BCC85C7-B28A-4E52-B271-E2581D5162DA}" srcOrd="0" destOrd="0" parTransId="{5032C1C4-4F29-4B71-82FD-267A999BCBA1}" sibTransId="{0E85E83C-B57B-40DB-BF42-BFF707CC7D29}"/>
    <dgm:cxn modelId="{4616908B-906A-4484-AA89-E1741032510C}" srcId="{B7DF5E27-75E3-49EF-8BC3-1279FF608AC2}" destId="{6615B58C-A6BF-4A43-8B0B-D4C9A2D138B9}" srcOrd="0" destOrd="0" parTransId="{E9546E99-0DBF-4FB6-B0A6-16AC81F1F4F9}" sibTransId="{2FE1F813-F0A4-48E3-A2A3-C307B35AD6DF}"/>
    <dgm:cxn modelId="{80DC50D3-361E-4BF3-B900-9CBEA8C514DC}" type="presOf" srcId="{B7DF5E27-75E3-49EF-8BC3-1279FF608AC2}" destId="{8CAAFF58-55B0-493F-A9E7-C106CA82751F}" srcOrd="0" destOrd="0" presId="urn:microsoft.com/office/officeart/2005/8/layout/vList5"/>
    <dgm:cxn modelId="{D4083DCA-FA0D-496F-B37A-D4750B83B53B}" srcId="{913EA256-DE65-49FD-86B5-819131A41944}" destId="{D10ED66F-2D54-42EE-8708-08FB2387570C}" srcOrd="0" destOrd="0" parTransId="{54365C6D-5D99-4F8A-AB0D-5B1F2B9CAF7D}" sibTransId="{E1CB5E20-02A2-4555-BDF3-CBFEFFF2615A}"/>
    <dgm:cxn modelId="{52400267-F29B-4382-AB0B-56B9245FA4CD}" srcId="{F8DC35DC-CF30-460F-AE31-C1BA04A482E4}" destId="{E2F62828-FC6F-4390-8FBD-2235942ACE5E}" srcOrd="0" destOrd="0" parTransId="{3D4474C0-9044-4ACB-82F6-88F798507A11}" sibTransId="{BB520F02-E850-4B48-8E45-8DB6A993E43B}"/>
    <dgm:cxn modelId="{0C301DD4-C684-4C5C-BB29-DCB7F12EF2A3}" srcId="{CF6A9475-57F3-4BF8-A547-120B1D69913B}" destId="{EA2E7860-902F-4FBC-81AB-68B4E6ACF703}" srcOrd="1" destOrd="0" parTransId="{0F7A0399-3965-451D-998C-B974C510EDAF}" sibTransId="{23111DCB-0C71-4F67-973D-E7CDDC6A3E95}"/>
    <dgm:cxn modelId="{DE6DAD34-9815-4996-99C4-ECC07D1524B8}" srcId="{CF6A9475-57F3-4BF8-A547-120B1D69913B}" destId="{913EA256-DE65-49FD-86B5-819131A41944}" srcOrd="4" destOrd="0" parTransId="{03EAAF9D-994F-49E8-9DA3-A0FADE5C1DDA}" sibTransId="{BE445890-54E2-4385-99BC-12115CAC45F6}"/>
    <dgm:cxn modelId="{F389097A-2493-4240-A9AA-1494E6AEB898}" type="presOf" srcId="{EA2E7860-902F-4FBC-81AB-68B4E6ACF703}" destId="{AE78F8FB-3BA1-48AF-9B64-44C729301D7E}" srcOrd="0" destOrd="0" presId="urn:microsoft.com/office/officeart/2005/8/layout/vList5"/>
    <dgm:cxn modelId="{872FEE9B-B289-4520-9ADE-A6FEB9B3F61A}" type="presOf" srcId="{D10ED66F-2D54-42EE-8708-08FB2387570C}" destId="{5F95B2C1-D011-4DB6-A5F6-D07ACA98B2E1}" srcOrd="0" destOrd="0" presId="urn:microsoft.com/office/officeart/2005/8/layout/vList5"/>
    <dgm:cxn modelId="{A41387DF-2962-4E22-A2AA-16FF4AD3EFB5}" type="presOf" srcId="{E2F62828-FC6F-4390-8FBD-2235942ACE5E}" destId="{779663BF-C07A-4872-B9D8-1FF44DFDCDB7}" srcOrd="0" destOrd="0" presId="urn:microsoft.com/office/officeart/2005/8/layout/vList5"/>
    <dgm:cxn modelId="{B2179676-D0FB-4378-8370-DE1CE08C4DB6}" srcId="{557809CD-5917-4F55-BBC0-C8C018C7E624}" destId="{DEAC7E71-B4D4-4A0C-82C4-D6532CFF1261}" srcOrd="0" destOrd="0" parTransId="{31A10FDB-8EC3-4234-842B-BD0B6688A3BE}" sibTransId="{293485ED-E90F-4169-86C2-2032501B8779}"/>
    <dgm:cxn modelId="{30085B9F-F54C-49C6-9D06-5401F097CFBA}" srcId="{EA2E7860-902F-4FBC-81AB-68B4E6ACF703}" destId="{4B08A0DE-877A-43BD-920A-E71985E013BD}" srcOrd="0" destOrd="0" parTransId="{B774E9E9-5274-4F5D-84DE-014C41546FC4}" sibTransId="{D261AA30-6F99-4105-B7B2-62D37F8CE4FA}"/>
    <dgm:cxn modelId="{8E3A5DDE-1232-4648-85EC-E2E03F2F74FD}" type="presOf" srcId="{4B08A0DE-877A-43BD-920A-E71985E013BD}" destId="{64BBF261-39F8-4CDB-8CFF-1A88E8F29F69}" srcOrd="0" destOrd="0" presId="urn:microsoft.com/office/officeart/2005/8/layout/vList5"/>
    <dgm:cxn modelId="{98BAB7D8-16AE-4708-A07C-8302A6D4B8C4}" type="presOf" srcId="{785F1DD4-6614-4E26-8CD7-A95702864EE0}" destId="{4F01BC8A-4AE0-48C8-822C-FFA38F728BAC}" srcOrd="0" destOrd="0" presId="urn:microsoft.com/office/officeart/2005/8/layout/vList5"/>
    <dgm:cxn modelId="{B2F660D3-08FA-4914-B857-F21CDDEB90AA}" srcId="{CF6A9475-57F3-4BF8-A547-120B1D69913B}" destId="{557809CD-5917-4F55-BBC0-C8C018C7E624}" srcOrd="3" destOrd="0" parTransId="{5C489C8D-E9F5-428C-939A-66F7CFED5905}" sibTransId="{331E4B70-355D-472C-8B9A-CE22FD1CA9D3}"/>
    <dgm:cxn modelId="{71190F6B-EE37-4674-8963-80C46081A490}" type="presOf" srcId="{913EA256-DE65-49FD-86B5-819131A41944}" destId="{F803B17B-9EC2-49E3-AC16-AD5859FCA446}" srcOrd="0" destOrd="0" presId="urn:microsoft.com/office/officeart/2005/8/layout/vList5"/>
    <dgm:cxn modelId="{E73A727F-C8A8-4582-BD97-DBA71973B0E4}" srcId="{CF6A9475-57F3-4BF8-A547-120B1D69913B}" destId="{B7DF5E27-75E3-49EF-8BC3-1279FF608AC2}" srcOrd="2" destOrd="0" parTransId="{8CB14A79-DEBD-49B7-9AC0-B34D12BC71AD}" sibTransId="{46A457CE-B247-4BE9-AB1E-5AE6D5BF6774}"/>
    <dgm:cxn modelId="{D50FDF7B-26C6-48D9-BF6B-FDB2F6BBC83D}" type="presParOf" srcId="{AC0CB0F2-FCA5-476C-BC56-5A9F8F766F08}" destId="{D1089035-50CB-48BA-A07D-7B34749CBCED}" srcOrd="0" destOrd="0" presId="urn:microsoft.com/office/officeart/2005/8/layout/vList5"/>
    <dgm:cxn modelId="{97515931-5791-44BA-9AA6-0E888CDBB5B1}" type="presParOf" srcId="{D1089035-50CB-48BA-A07D-7B34749CBCED}" destId="{9979E2A4-9854-48F5-83D5-D4E9068AEB55}" srcOrd="0" destOrd="0" presId="urn:microsoft.com/office/officeart/2005/8/layout/vList5"/>
    <dgm:cxn modelId="{7F711228-2BEB-4867-8EA8-10E26849B3EF}" type="presParOf" srcId="{D1089035-50CB-48BA-A07D-7B34749CBCED}" destId="{779663BF-C07A-4872-B9D8-1FF44DFDCDB7}" srcOrd="1" destOrd="0" presId="urn:microsoft.com/office/officeart/2005/8/layout/vList5"/>
    <dgm:cxn modelId="{57A9521C-0254-4449-837F-A89DC09323C6}" type="presParOf" srcId="{AC0CB0F2-FCA5-476C-BC56-5A9F8F766F08}" destId="{AB90667C-3721-4259-801C-97E3447B49DB}" srcOrd="1" destOrd="0" presId="urn:microsoft.com/office/officeart/2005/8/layout/vList5"/>
    <dgm:cxn modelId="{A6FD8B06-511F-49A2-8556-4A7058C8DDA7}" type="presParOf" srcId="{AC0CB0F2-FCA5-476C-BC56-5A9F8F766F08}" destId="{62051EA6-66D7-4923-A6D6-362E4A99799B}" srcOrd="2" destOrd="0" presId="urn:microsoft.com/office/officeart/2005/8/layout/vList5"/>
    <dgm:cxn modelId="{A3C47FE7-022C-466E-BFDE-F986D182C726}" type="presParOf" srcId="{62051EA6-66D7-4923-A6D6-362E4A99799B}" destId="{AE78F8FB-3BA1-48AF-9B64-44C729301D7E}" srcOrd="0" destOrd="0" presId="urn:microsoft.com/office/officeart/2005/8/layout/vList5"/>
    <dgm:cxn modelId="{9884A78F-E274-449C-9C4F-077B81E3F55D}" type="presParOf" srcId="{62051EA6-66D7-4923-A6D6-362E4A99799B}" destId="{64BBF261-39F8-4CDB-8CFF-1A88E8F29F69}" srcOrd="1" destOrd="0" presId="urn:microsoft.com/office/officeart/2005/8/layout/vList5"/>
    <dgm:cxn modelId="{B9857A33-2D19-447D-9E5C-C3E18168DC9A}" type="presParOf" srcId="{AC0CB0F2-FCA5-476C-BC56-5A9F8F766F08}" destId="{5A9E98E2-E0D6-49FB-ADF6-67510894B587}" srcOrd="3" destOrd="0" presId="urn:microsoft.com/office/officeart/2005/8/layout/vList5"/>
    <dgm:cxn modelId="{EBC5487C-4FFD-48E5-BFB9-439D978BADD7}" type="presParOf" srcId="{AC0CB0F2-FCA5-476C-BC56-5A9F8F766F08}" destId="{BE49B28B-836B-4EC7-A559-CAD62897F535}" srcOrd="4" destOrd="0" presId="urn:microsoft.com/office/officeart/2005/8/layout/vList5"/>
    <dgm:cxn modelId="{2464E28E-F60A-4F05-A926-3BB921A6C5B5}" type="presParOf" srcId="{BE49B28B-836B-4EC7-A559-CAD62897F535}" destId="{8CAAFF58-55B0-493F-A9E7-C106CA82751F}" srcOrd="0" destOrd="0" presId="urn:microsoft.com/office/officeart/2005/8/layout/vList5"/>
    <dgm:cxn modelId="{2C4A67DB-2D13-413B-A7DD-6A4EA8C82B4B}" type="presParOf" srcId="{BE49B28B-836B-4EC7-A559-CAD62897F535}" destId="{E95BAAB0-DB9A-40F1-A852-BE846C9AEF3F}" srcOrd="1" destOrd="0" presId="urn:microsoft.com/office/officeart/2005/8/layout/vList5"/>
    <dgm:cxn modelId="{B2AA8C01-C2ED-49FD-816D-E22D1800A9F8}" type="presParOf" srcId="{AC0CB0F2-FCA5-476C-BC56-5A9F8F766F08}" destId="{E2228D06-BA2A-4AFD-B0BE-0E6C56B79807}" srcOrd="5" destOrd="0" presId="urn:microsoft.com/office/officeart/2005/8/layout/vList5"/>
    <dgm:cxn modelId="{CB12BFB3-8475-4F39-AFCC-F4DA7F4BEBCD}" type="presParOf" srcId="{AC0CB0F2-FCA5-476C-BC56-5A9F8F766F08}" destId="{897D7854-01F3-47DD-A118-AC5AC084DA28}" srcOrd="6" destOrd="0" presId="urn:microsoft.com/office/officeart/2005/8/layout/vList5"/>
    <dgm:cxn modelId="{BCAB5DE9-236B-493A-8FFA-483BE3685140}" type="presParOf" srcId="{897D7854-01F3-47DD-A118-AC5AC084DA28}" destId="{431D1256-BF26-492E-8E86-2277C3F64961}" srcOrd="0" destOrd="0" presId="urn:microsoft.com/office/officeart/2005/8/layout/vList5"/>
    <dgm:cxn modelId="{1F4A5568-5165-4E60-821F-3227DBD30428}" type="presParOf" srcId="{897D7854-01F3-47DD-A118-AC5AC084DA28}" destId="{8C06BDBE-6A81-41ED-AD9B-C3214E9C285E}" srcOrd="1" destOrd="0" presId="urn:microsoft.com/office/officeart/2005/8/layout/vList5"/>
    <dgm:cxn modelId="{6D28B65F-0072-4C76-B727-779E1BBC0513}" type="presParOf" srcId="{AC0CB0F2-FCA5-476C-BC56-5A9F8F766F08}" destId="{530D7D02-940B-4D31-BD01-30BB48387C39}" srcOrd="7" destOrd="0" presId="urn:microsoft.com/office/officeart/2005/8/layout/vList5"/>
    <dgm:cxn modelId="{0DBE1C54-99CE-4DB4-8129-85D2D0F10DE5}" type="presParOf" srcId="{AC0CB0F2-FCA5-476C-BC56-5A9F8F766F08}" destId="{AE978283-6262-486B-B2D0-F83FAA321163}" srcOrd="8" destOrd="0" presId="urn:microsoft.com/office/officeart/2005/8/layout/vList5"/>
    <dgm:cxn modelId="{4F3DC380-0BED-4C34-966B-5DD7EB55AA84}" type="presParOf" srcId="{AE978283-6262-486B-B2D0-F83FAA321163}" destId="{F803B17B-9EC2-49E3-AC16-AD5859FCA446}" srcOrd="0" destOrd="0" presId="urn:microsoft.com/office/officeart/2005/8/layout/vList5"/>
    <dgm:cxn modelId="{F3EB91F1-10EB-4B4D-9149-DEE3C2B41009}" type="presParOf" srcId="{AE978283-6262-486B-B2D0-F83FAA321163}" destId="{5F95B2C1-D011-4DB6-A5F6-D07ACA98B2E1}" srcOrd="1" destOrd="0" presId="urn:microsoft.com/office/officeart/2005/8/layout/vList5"/>
    <dgm:cxn modelId="{C2387450-6DF0-42E9-B71F-17B5350D2127}" type="presParOf" srcId="{AC0CB0F2-FCA5-476C-BC56-5A9F8F766F08}" destId="{B0468A6F-4FAD-48C1-A46B-C11C42D0DC97}" srcOrd="9" destOrd="0" presId="urn:microsoft.com/office/officeart/2005/8/layout/vList5"/>
    <dgm:cxn modelId="{9624077F-252F-4131-9252-2BBC2B9345CC}" type="presParOf" srcId="{AC0CB0F2-FCA5-476C-BC56-5A9F8F766F08}" destId="{036DD2FF-7D6A-4EF7-89AA-BC941B800456}" srcOrd="10" destOrd="0" presId="urn:microsoft.com/office/officeart/2005/8/layout/vList5"/>
    <dgm:cxn modelId="{F37711E8-486A-4965-836C-6B1C6DA59C6C}" type="presParOf" srcId="{036DD2FF-7D6A-4EF7-89AA-BC941B800456}" destId="{4F01BC8A-4AE0-48C8-822C-FFA38F728BAC}" srcOrd="0" destOrd="0" presId="urn:microsoft.com/office/officeart/2005/8/layout/vList5"/>
    <dgm:cxn modelId="{F12D59EA-5A85-48A9-BAA1-539D69F04E03}" type="presParOf" srcId="{036DD2FF-7D6A-4EF7-89AA-BC941B800456}" destId="{196D9F57-EAE7-477D-88CE-36C554CBD7F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7444B8-D1A4-4457-8D83-D25FEAD80FCF}" type="doc">
      <dgm:prSet loTypeId="urn:microsoft.com/office/officeart/2009/3/layout/StepUpProcess" loCatId="process" qsTypeId="urn:microsoft.com/office/officeart/2005/8/quickstyle/simple2" qsCatId="simple" csTypeId="urn:microsoft.com/office/officeart/2005/8/colors/accent0_3" csCatId="mainScheme" phldr="1"/>
      <dgm:spPr/>
      <dgm:t>
        <a:bodyPr/>
        <a:lstStyle/>
        <a:p>
          <a:endParaRPr lang="en-US"/>
        </a:p>
      </dgm:t>
    </dgm:pt>
    <dgm:pt modelId="{D92AE054-24A2-4FC8-B90B-0CE4F9E0FD69}">
      <dgm:prSet phldrT="[Text]" custT="1"/>
      <dgm:spPr/>
      <dgm:t>
        <a:bodyPr/>
        <a:lstStyle/>
        <a:p>
          <a:pPr>
            <a:buNone/>
          </a:pPr>
          <a:r>
            <a:rPr lang="en-US" sz="1800" dirty="0"/>
            <a:t>It’s Sustainable Maryland’s 10</a:t>
          </a:r>
          <a:r>
            <a:rPr lang="en-US" sz="1800" baseline="30000" dirty="0"/>
            <a:t>th</a:t>
          </a:r>
          <a:r>
            <a:rPr lang="en-US" sz="1800" dirty="0"/>
            <a:t> Anniversary!!!</a:t>
          </a:r>
        </a:p>
      </dgm:t>
    </dgm:pt>
    <dgm:pt modelId="{3FE413AB-3626-4F40-9CEE-913F770B862E}" type="parTrans" cxnId="{64F9C2D5-95AE-4992-936D-DC35C0BBC16F}">
      <dgm:prSet/>
      <dgm:spPr/>
      <dgm:t>
        <a:bodyPr/>
        <a:lstStyle/>
        <a:p>
          <a:endParaRPr lang="en-US"/>
        </a:p>
      </dgm:t>
    </dgm:pt>
    <dgm:pt modelId="{BEA31560-886D-40BD-948E-DDA8EFBD2FBA}" type="sibTrans" cxnId="{64F9C2D5-95AE-4992-936D-DC35C0BBC16F}">
      <dgm:prSet/>
      <dgm:spPr/>
      <dgm:t>
        <a:bodyPr/>
        <a:lstStyle/>
        <a:p>
          <a:endParaRPr lang="en-US"/>
        </a:p>
      </dgm:t>
    </dgm:pt>
    <dgm:pt modelId="{23C44BD2-63AE-43F4-AD34-6B115D9DE923}">
      <dgm:prSet custT="1"/>
      <dgm:spPr/>
      <dgm:t>
        <a:bodyPr/>
        <a:lstStyle/>
        <a:p>
          <a:r>
            <a:rPr lang="en-US" sz="1800"/>
            <a:t>SM Wednesday Webinar Series</a:t>
          </a:r>
          <a:endParaRPr lang="en-US" sz="1800" dirty="0"/>
        </a:p>
      </dgm:t>
    </dgm:pt>
    <dgm:pt modelId="{586A8BC2-32A1-4236-B2CB-C853E96FC5C3}" type="parTrans" cxnId="{CA761535-030E-4729-A066-54C5691623CC}">
      <dgm:prSet/>
      <dgm:spPr/>
      <dgm:t>
        <a:bodyPr/>
        <a:lstStyle/>
        <a:p>
          <a:endParaRPr lang="en-US"/>
        </a:p>
      </dgm:t>
    </dgm:pt>
    <dgm:pt modelId="{6036F4E0-9900-44AC-91E6-0C8497EFEBC3}" type="sibTrans" cxnId="{CA761535-030E-4729-A066-54C5691623CC}">
      <dgm:prSet/>
      <dgm:spPr/>
      <dgm:t>
        <a:bodyPr/>
        <a:lstStyle/>
        <a:p>
          <a:endParaRPr lang="en-US"/>
        </a:p>
      </dgm:t>
    </dgm:pt>
    <dgm:pt modelId="{5ECF72B6-065C-44CF-94A4-93789E8A235D}">
      <dgm:prSet custT="1"/>
      <dgm:spPr/>
      <dgm:t>
        <a:bodyPr/>
        <a:lstStyle/>
        <a:p>
          <a:r>
            <a:rPr lang="en-US" sz="1400"/>
            <a:t>Coming in May</a:t>
          </a:r>
          <a:endParaRPr lang="en-US" sz="1400" dirty="0"/>
        </a:p>
      </dgm:t>
    </dgm:pt>
    <dgm:pt modelId="{39574102-EF37-48FD-B39E-E633360D02CB}" type="parTrans" cxnId="{5495AF98-1E72-467A-8433-07C79D3E0DFD}">
      <dgm:prSet/>
      <dgm:spPr/>
      <dgm:t>
        <a:bodyPr/>
        <a:lstStyle/>
        <a:p>
          <a:endParaRPr lang="en-US"/>
        </a:p>
      </dgm:t>
    </dgm:pt>
    <dgm:pt modelId="{04756B54-A6CF-45BF-A26B-8BAADD8757E4}" type="sibTrans" cxnId="{5495AF98-1E72-467A-8433-07C79D3E0DFD}">
      <dgm:prSet/>
      <dgm:spPr/>
      <dgm:t>
        <a:bodyPr/>
        <a:lstStyle/>
        <a:p>
          <a:endParaRPr lang="en-US"/>
        </a:p>
      </dgm:t>
    </dgm:pt>
    <dgm:pt modelId="{05D5B5A2-D2EE-4CE1-95B6-456992769A6E}">
      <dgm:prSet custT="1"/>
      <dgm:spPr/>
      <dgm:t>
        <a:bodyPr/>
        <a:lstStyle/>
        <a:p>
          <a:r>
            <a:rPr lang="en-US" sz="1800"/>
            <a:t>New SM Website and New Actions</a:t>
          </a:r>
          <a:endParaRPr lang="en-US" sz="1800" dirty="0"/>
        </a:p>
      </dgm:t>
    </dgm:pt>
    <dgm:pt modelId="{381F3BB8-C413-435A-B0C3-3C95A6F02158}" type="parTrans" cxnId="{B53FA682-59AB-4391-8185-55D5499F1756}">
      <dgm:prSet/>
      <dgm:spPr/>
      <dgm:t>
        <a:bodyPr/>
        <a:lstStyle/>
        <a:p>
          <a:endParaRPr lang="en-US"/>
        </a:p>
      </dgm:t>
    </dgm:pt>
    <dgm:pt modelId="{1AE96DF8-A1E1-4593-ACF1-23E69D89163B}" type="sibTrans" cxnId="{B53FA682-59AB-4391-8185-55D5499F1756}">
      <dgm:prSet/>
      <dgm:spPr/>
      <dgm:t>
        <a:bodyPr/>
        <a:lstStyle/>
        <a:p>
          <a:endParaRPr lang="en-US"/>
        </a:p>
      </dgm:t>
    </dgm:pt>
    <dgm:pt modelId="{4CD03A91-60E1-4997-997A-D02895093A91}">
      <dgm:prSet custT="1"/>
      <dgm:spPr/>
      <dgm:t>
        <a:bodyPr/>
        <a:lstStyle/>
        <a:p>
          <a:r>
            <a:rPr lang="en-US" sz="1800"/>
            <a:t>SM Earth Day Challenge</a:t>
          </a:r>
          <a:endParaRPr lang="en-US" sz="1800" dirty="0"/>
        </a:p>
      </dgm:t>
    </dgm:pt>
    <dgm:pt modelId="{5C3C1EF7-0555-48EF-A564-2E81E82A664B}" type="sibTrans" cxnId="{CD6ED35D-FD1C-4F23-99D2-B3F4A0B4B9F7}">
      <dgm:prSet/>
      <dgm:spPr/>
      <dgm:t>
        <a:bodyPr/>
        <a:lstStyle/>
        <a:p>
          <a:endParaRPr lang="en-US"/>
        </a:p>
      </dgm:t>
    </dgm:pt>
    <dgm:pt modelId="{4D80ECD1-72EC-4858-B9A6-D5FC26D64AC6}" type="parTrans" cxnId="{CD6ED35D-FD1C-4F23-99D2-B3F4A0B4B9F7}">
      <dgm:prSet/>
      <dgm:spPr/>
      <dgm:t>
        <a:bodyPr/>
        <a:lstStyle/>
        <a:p>
          <a:endParaRPr lang="en-US"/>
        </a:p>
      </dgm:t>
    </dgm:pt>
    <dgm:pt modelId="{A5562A0F-71B4-4897-9D10-DE4FD5321B10}">
      <dgm:prSet phldrT="[Text]" custT="1"/>
      <dgm:spPr/>
      <dgm:t>
        <a:bodyPr/>
        <a:lstStyle/>
        <a:p>
          <a:pPr>
            <a:buFont typeface="Arial" panose="020B0604020202020204" pitchFamily="34" charset="0"/>
            <a:buChar char="•"/>
          </a:pPr>
          <a:r>
            <a:rPr lang="en-US" sz="1400"/>
            <a:t>Join us as we celebrate throughout the year</a:t>
          </a:r>
          <a:endParaRPr lang="en-US" sz="1400" dirty="0"/>
        </a:p>
      </dgm:t>
    </dgm:pt>
    <dgm:pt modelId="{EBDA7F8F-2089-4BE0-BA55-D8ADB2750257}" type="parTrans" cxnId="{1B332297-45CB-4C6C-BE04-DE9685059817}">
      <dgm:prSet/>
      <dgm:spPr/>
      <dgm:t>
        <a:bodyPr/>
        <a:lstStyle/>
        <a:p>
          <a:endParaRPr lang="en-US"/>
        </a:p>
      </dgm:t>
    </dgm:pt>
    <dgm:pt modelId="{B0BBD76E-BE2C-4982-A8F5-C27F27FE2C7E}" type="sibTrans" cxnId="{1B332297-45CB-4C6C-BE04-DE9685059817}">
      <dgm:prSet/>
      <dgm:spPr/>
      <dgm:t>
        <a:bodyPr/>
        <a:lstStyle/>
        <a:p>
          <a:endParaRPr lang="en-US"/>
        </a:p>
      </dgm:t>
    </dgm:pt>
    <dgm:pt modelId="{56C41293-A04C-478B-9C2F-BEC2CE00395B}">
      <dgm:prSet custT="1"/>
      <dgm:spPr/>
      <dgm:t>
        <a:bodyPr/>
        <a:lstStyle/>
        <a:p>
          <a:r>
            <a:rPr lang="en-US" sz="1400" dirty="0"/>
            <a:t>March – June every Wednesday @ </a:t>
          </a:r>
          <a:r>
            <a:rPr lang="en-US" sz="1400" dirty="0" smtClean="0"/>
            <a:t>2:</a:t>
          </a:r>
          <a:r>
            <a:rPr lang="en-US" sz="1400" dirty="0"/>
            <a:t>00PM</a:t>
          </a:r>
        </a:p>
      </dgm:t>
    </dgm:pt>
    <dgm:pt modelId="{51D5085B-253A-4B47-9935-EB5A5EF57231}" type="parTrans" cxnId="{25B1AFA9-BE7C-4783-994A-3E0E0DD10B9D}">
      <dgm:prSet/>
      <dgm:spPr/>
      <dgm:t>
        <a:bodyPr/>
        <a:lstStyle/>
        <a:p>
          <a:endParaRPr lang="en-US"/>
        </a:p>
      </dgm:t>
    </dgm:pt>
    <dgm:pt modelId="{CE23311A-ACBF-4382-8FCB-25FF2DB0C6F9}" type="sibTrans" cxnId="{25B1AFA9-BE7C-4783-994A-3E0E0DD10B9D}">
      <dgm:prSet/>
      <dgm:spPr/>
      <dgm:t>
        <a:bodyPr/>
        <a:lstStyle/>
        <a:p>
          <a:endParaRPr lang="en-US"/>
        </a:p>
      </dgm:t>
    </dgm:pt>
    <dgm:pt modelId="{8367526F-CC1C-408F-94E2-F457AD6522D9}">
      <dgm:prSet custT="1"/>
      <dgm:spPr/>
      <dgm:t>
        <a:bodyPr/>
        <a:lstStyle/>
        <a:p>
          <a:r>
            <a:rPr lang="en-US" sz="1400" dirty="0"/>
            <a:t>Register your April Earth Day events to get recognized by Sustainable Maryland</a:t>
          </a:r>
        </a:p>
      </dgm:t>
    </dgm:pt>
    <dgm:pt modelId="{F905DC77-534B-4D22-954C-3D3D9A2240AF}" type="parTrans" cxnId="{F968CA24-E566-4901-9340-C26E06ACDC88}">
      <dgm:prSet/>
      <dgm:spPr/>
      <dgm:t>
        <a:bodyPr/>
        <a:lstStyle/>
        <a:p>
          <a:endParaRPr lang="en-US"/>
        </a:p>
      </dgm:t>
    </dgm:pt>
    <dgm:pt modelId="{ADC94814-B924-4F6D-BB19-E2DE13317F30}" type="sibTrans" cxnId="{F968CA24-E566-4901-9340-C26E06ACDC88}">
      <dgm:prSet/>
      <dgm:spPr/>
      <dgm:t>
        <a:bodyPr/>
        <a:lstStyle/>
        <a:p>
          <a:endParaRPr lang="en-US"/>
        </a:p>
      </dgm:t>
    </dgm:pt>
    <dgm:pt modelId="{7893CFF8-3D1A-4F8C-B838-CE55DA73D9F9}" type="pres">
      <dgm:prSet presAssocID="{EF7444B8-D1A4-4457-8D83-D25FEAD80FCF}" presName="rootnode" presStyleCnt="0">
        <dgm:presLayoutVars>
          <dgm:chMax/>
          <dgm:chPref/>
          <dgm:dir/>
          <dgm:animLvl val="lvl"/>
        </dgm:presLayoutVars>
      </dgm:prSet>
      <dgm:spPr/>
      <dgm:t>
        <a:bodyPr/>
        <a:lstStyle/>
        <a:p>
          <a:endParaRPr lang="en-US"/>
        </a:p>
      </dgm:t>
    </dgm:pt>
    <dgm:pt modelId="{43A2E7B8-0AF1-4A9A-B6AB-B4A5657D9D87}" type="pres">
      <dgm:prSet presAssocID="{D92AE054-24A2-4FC8-B90B-0CE4F9E0FD69}" presName="composite" presStyleCnt="0"/>
      <dgm:spPr/>
    </dgm:pt>
    <dgm:pt modelId="{0796BAD0-6025-4FB7-B053-6065AEF999B5}" type="pres">
      <dgm:prSet presAssocID="{D92AE054-24A2-4FC8-B90B-0CE4F9E0FD69}" presName="LShape" presStyleLbl="alignNode1" presStyleIdx="0" presStyleCnt="7"/>
      <dgm:spPr/>
    </dgm:pt>
    <dgm:pt modelId="{98CB3647-865A-42C4-949B-A2E320C22EC0}" type="pres">
      <dgm:prSet presAssocID="{D92AE054-24A2-4FC8-B90B-0CE4F9E0FD69}" presName="ParentText" presStyleLbl="revTx" presStyleIdx="0" presStyleCnt="4">
        <dgm:presLayoutVars>
          <dgm:chMax val="0"/>
          <dgm:chPref val="0"/>
          <dgm:bulletEnabled val="1"/>
        </dgm:presLayoutVars>
      </dgm:prSet>
      <dgm:spPr/>
      <dgm:t>
        <a:bodyPr/>
        <a:lstStyle/>
        <a:p>
          <a:endParaRPr lang="en-US"/>
        </a:p>
      </dgm:t>
    </dgm:pt>
    <dgm:pt modelId="{A3BE78B8-34BA-4590-AF84-C41B0DD18B8F}" type="pres">
      <dgm:prSet presAssocID="{D92AE054-24A2-4FC8-B90B-0CE4F9E0FD69}" presName="Triangle" presStyleLbl="alignNode1" presStyleIdx="1" presStyleCnt="7"/>
      <dgm:spPr/>
    </dgm:pt>
    <dgm:pt modelId="{F113A07B-73DC-4247-BFA5-FFFFCA865BEC}" type="pres">
      <dgm:prSet presAssocID="{BEA31560-886D-40BD-948E-DDA8EFBD2FBA}" presName="sibTrans" presStyleCnt="0"/>
      <dgm:spPr/>
    </dgm:pt>
    <dgm:pt modelId="{110DFC28-C58A-4DDD-BDF4-434BE6F738EA}" type="pres">
      <dgm:prSet presAssocID="{BEA31560-886D-40BD-948E-DDA8EFBD2FBA}" presName="space" presStyleCnt="0"/>
      <dgm:spPr/>
    </dgm:pt>
    <dgm:pt modelId="{7CE8C90D-669C-4949-A4AA-EC211C4BDCC5}" type="pres">
      <dgm:prSet presAssocID="{23C44BD2-63AE-43F4-AD34-6B115D9DE923}" presName="composite" presStyleCnt="0"/>
      <dgm:spPr/>
    </dgm:pt>
    <dgm:pt modelId="{5054866C-6213-4775-B26A-2D36C58FD138}" type="pres">
      <dgm:prSet presAssocID="{23C44BD2-63AE-43F4-AD34-6B115D9DE923}" presName="LShape" presStyleLbl="alignNode1" presStyleIdx="2" presStyleCnt="7"/>
      <dgm:spPr/>
    </dgm:pt>
    <dgm:pt modelId="{3CB2F0B9-B018-48B1-87B2-D284DC888C3E}" type="pres">
      <dgm:prSet presAssocID="{23C44BD2-63AE-43F4-AD34-6B115D9DE923}" presName="ParentText" presStyleLbl="revTx" presStyleIdx="1" presStyleCnt="4">
        <dgm:presLayoutVars>
          <dgm:chMax val="0"/>
          <dgm:chPref val="0"/>
          <dgm:bulletEnabled val="1"/>
        </dgm:presLayoutVars>
      </dgm:prSet>
      <dgm:spPr/>
      <dgm:t>
        <a:bodyPr/>
        <a:lstStyle/>
        <a:p>
          <a:endParaRPr lang="en-US"/>
        </a:p>
      </dgm:t>
    </dgm:pt>
    <dgm:pt modelId="{9A51CCF7-ABD2-49C8-994B-F87139DD2018}" type="pres">
      <dgm:prSet presAssocID="{23C44BD2-63AE-43F4-AD34-6B115D9DE923}" presName="Triangle" presStyleLbl="alignNode1" presStyleIdx="3" presStyleCnt="7"/>
      <dgm:spPr/>
    </dgm:pt>
    <dgm:pt modelId="{67B2EAF6-4494-4F7D-85B3-D76370048859}" type="pres">
      <dgm:prSet presAssocID="{6036F4E0-9900-44AC-91E6-0C8497EFEBC3}" presName="sibTrans" presStyleCnt="0"/>
      <dgm:spPr/>
    </dgm:pt>
    <dgm:pt modelId="{11A32DAE-506B-40B3-A63F-76B8E2F717CF}" type="pres">
      <dgm:prSet presAssocID="{6036F4E0-9900-44AC-91E6-0C8497EFEBC3}" presName="space" presStyleCnt="0"/>
      <dgm:spPr/>
    </dgm:pt>
    <dgm:pt modelId="{5A86FB79-708D-40F4-97D2-DDFE08FA84A7}" type="pres">
      <dgm:prSet presAssocID="{4CD03A91-60E1-4997-997A-D02895093A91}" presName="composite" presStyleCnt="0"/>
      <dgm:spPr/>
    </dgm:pt>
    <dgm:pt modelId="{1B5B27CA-5B49-475D-8880-5D4DE415C906}" type="pres">
      <dgm:prSet presAssocID="{4CD03A91-60E1-4997-997A-D02895093A91}" presName="LShape" presStyleLbl="alignNode1" presStyleIdx="4" presStyleCnt="7"/>
      <dgm:spPr/>
    </dgm:pt>
    <dgm:pt modelId="{9C5C093F-0BDE-49EC-A6EC-CCAC53DE82B9}" type="pres">
      <dgm:prSet presAssocID="{4CD03A91-60E1-4997-997A-D02895093A91}" presName="ParentText" presStyleLbl="revTx" presStyleIdx="2" presStyleCnt="4">
        <dgm:presLayoutVars>
          <dgm:chMax val="0"/>
          <dgm:chPref val="0"/>
          <dgm:bulletEnabled val="1"/>
        </dgm:presLayoutVars>
      </dgm:prSet>
      <dgm:spPr/>
      <dgm:t>
        <a:bodyPr/>
        <a:lstStyle/>
        <a:p>
          <a:endParaRPr lang="en-US"/>
        </a:p>
      </dgm:t>
    </dgm:pt>
    <dgm:pt modelId="{BAA616C5-61AE-47E9-9666-D09A28DB5E1D}" type="pres">
      <dgm:prSet presAssocID="{4CD03A91-60E1-4997-997A-D02895093A91}" presName="Triangle" presStyleLbl="alignNode1" presStyleIdx="5" presStyleCnt="7"/>
      <dgm:spPr/>
    </dgm:pt>
    <dgm:pt modelId="{49D4D75E-32ED-4587-B2ED-1402355EE4E7}" type="pres">
      <dgm:prSet presAssocID="{5C3C1EF7-0555-48EF-A564-2E81E82A664B}" presName="sibTrans" presStyleCnt="0"/>
      <dgm:spPr/>
    </dgm:pt>
    <dgm:pt modelId="{1AF6BE3C-DE60-4B55-9D1E-FA1B54D5D0D9}" type="pres">
      <dgm:prSet presAssocID="{5C3C1EF7-0555-48EF-A564-2E81E82A664B}" presName="space" presStyleCnt="0"/>
      <dgm:spPr/>
    </dgm:pt>
    <dgm:pt modelId="{F42F393B-9856-4B70-BECA-15E2A22ED106}" type="pres">
      <dgm:prSet presAssocID="{05D5B5A2-D2EE-4CE1-95B6-456992769A6E}" presName="composite" presStyleCnt="0"/>
      <dgm:spPr/>
    </dgm:pt>
    <dgm:pt modelId="{A750693D-7031-4EE4-BDA6-7358643E2D1A}" type="pres">
      <dgm:prSet presAssocID="{05D5B5A2-D2EE-4CE1-95B6-456992769A6E}" presName="LShape" presStyleLbl="alignNode1" presStyleIdx="6" presStyleCnt="7"/>
      <dgm:spPr/>
    </dgm:pt>
    <dgm:pt modelId="{DD687292-2BB2-4DFD-8A8D-34E67CF35B19}" type="pres">
      <dgm:prSet presAssocID="{05D5B5A2-D2EE-4CE1-95B6-456992769A6E}" presName="ParentText" presStyleLbl="revTx" presStyleIdx="3" presStyleCnt="4">
        <dgm:presLayoutVars>
          <dgm:chMax val="0"/>
          <dgm:chPref val="0"/>
          <dgm:bulletEnabled val="1"/>
        </dgm:presLayoutVars>
      </dgm:prSet>
      <dgm:spPr/>
      <dgm:t>
        <a:bodyPr/>
        <a:lstStyle/>
        <a:p>
          <a:endParaRPr lang="en-US"/>
        </a:p>
      </dgm:t>
    </dgm:pt>
  </dgm:ptLst>
  <dgm:cxnLst>
    <dgm:cxn modelId="{41A59F32-6DEC-4B93-9252-13813D6BDD7C}" type="presOf" srcId="{EF7444B8-D1A4-4457-8D83-D25FEAD80FCF}" destId="{7893CFF8-3D1A-4F8C-B838-CE55DA73D9F9}" srcOrd="0" destOrd="0" presId="urn:microsoft.com/office/officeart/2009/3/layout/StepUpProcess"/>
    <dgm:cxn modelId="{2FD3102A-F478-4573-9A49-4F3F2356AB0D}" type="presOf" srcId="{05D5B5A2-D2EE-4CE1-95B6-456992769A6E}" destId="{DD687292-2BB2-4DFD-8A8D-34E67CF35B19}" srcOrd="0" destOrd="0" presId="urn:microsoft.com/office/officeart/2009/3/layout/StepUpProcess"/>
    <dgm:cxn modelId="{626E9F6E-8883-49ED-993C-FE99CC1B5D99}" type="presOf" srcId="{4CD03A91-60E1-4997-997A-D02895093A91}" destId="{9C5C093F-0BDE-49EC-A6EC-CCAC53DE82B9}" srcOrd="0" destOrd="0" presId="urn:microsoft.com/office/officeart/2009/3/layout/StepUpProcess"/>
    <dgm:cxn modelId="{781DBA96-03AF-4985-AE3D-7673B6AE845C}" type="presOf" srcId="{56C41293-A04C-478B-9C2F-BEC2CE00395B}" destId="{3CB2F0B9-B018-48B1-87B2-D284DC888C3E}" srcOrd="0" destOrd="1" presId="urn:microsoft.com/office/officeart/2009/3/layout/StepUpProcess"/>
    <dgm:cxn modelId="{B4F047A5-C040-40C8-8E83-D9A5C1AA4BDF}" type="presOf" srcId="{A5562A0F-71B4-4897-9D10-DE4FD5321B10}" destId="{98CB3647-865A-42C4-949B-A2E320C22EC0}" srcOrd="0" destOrd="1" presId="urn:microsoft.com/office/officeart/2009/3/layout/StepUpProcess"/>
    <dgm:cxn modelId="{25B1AFA9-BE7C-4783-994A-3E0E0DD10B9D}" srcId="{23C44BD2-63AE-43F4-AD34-6B115D9DE923}" destId="{56C41293-A04C-478B-9C2F-BEC2CE00395B}" srcOrd="0" destOrd="0" parTransId="{51D5085B-253A-4B47-9935-EB5A5EF57231}" sibTransId="{CE23311A-ACBF-4382-8FCB-25FF2DB0C6F9}"/>
    <dgm:cxn modelId="{CD6ED35D-FD1C-4F23-99D2-B3F4A0B4B9F7}" srcId="{EF7444B8-D1A4-4457-8D83-D25FEAD80FCF}" destId="{4CD03A91-60E1-4997-997A-D02895093A91}" srcOrd="2" destOrd="0" parTransId="{4D80ECD1-72EC-4858-B9A6-D5FC26D64AC6}" sibTransId="{5C3C1EF7-0555-48EF-A564-2E81E82A664B}"/>
    <dgm:cxn modelId="{B53FA682-59AB-4391-8185-55D5499F1756}" srcId="{EF7444B8-D1A4-4457-8D83-D25FEAD80FCF}" destId="{05D5B5A2-D2EE-4CE1-95B6-456992769A6E}" srcOrd="3" destOrd="0" parTransId="{381F3BB8-C413-435A-B0C3-3C95A6F02158}" sibTransId="{1AE96DF8-A1E1-4593-ACF1-23E69D89163B}"/>
    <dgm:cxn modelId="{64F9C2D5-95AE-4992-936D-DC35C0BBC16F}" srcId="{EF7444B8-D1A4-4457-8D83-D25FEAD80FCF}" destId="{D92AE054-24A2-4FC8-B90B-0CE4F9E0FD69}" srcOrd="0" destOrd="0" parTransId="{3FE413AB-3626-4F40-9CEE-913F770B862E}" sibTransId="{BEA31560-886D-40BD-948E-DDA8EFBD2FBA}"/>
    <dgm:cxn modelId="{ED1A761E-4322-4C70-B3BF-0AAC2A621963}" type="presOf" srcId="{23C44BD2-63AE-43F4-AD34-6B115D9DE923}" destId="{3CB2F0B9-B018-48B1-87B2-D284DC888C3E}" srcOrd="0" destOrd="0" presId="urn:microsoft.com/office/officeart/2009/3/layout/StepUpProcess"/>
    <dgm:cxn modelId="{96CCA305-3E9D-4FA8-8DFC-DD5679EA17F1}" type="presOf" srcId="{5ECF72B6-065C-44CF-94A4-93789E8A235D}" destId="{DD687292-2BB2-4DFD-8A8D-34E67CF35B19}" srcOrd="0" destOrd="1" presId="urn:microsoft.com/office/officeart/2009/3/layout/StepUpProcess"/>
    <dgm:cxn modelId="{5495AF98-1E72-467A-8433-07C79D3E0DFD}" srcId="{05D5B5A2-D2EE-4CE1-95B6-456992769A6E}" destId="{5ECF72B6-065C-44CF-94A4-93789E8A235D}" srcOrd="0" destOrd="0" parTransId="{39574102-EF37-48FD-B39E-E633360D02CB}" sibTransId="{04756B54-A6CF-45BF-A26B-8BAADD8757E4}"/>
    <dgm:cxn modelId="{0C5C614E-EAC1-441F-A1A7-B0F7268D2D70}" type="presOf" srcId="{D92AE054-24A2-4FC8-B90B-0CE4F9E0FD69}" destId="{98CB3647-865A-42C4-949B-A2E320C22EC0}" srcOrd="0" destOrd="0" presId="urn:microsoft.com/office/officeart/2009/3/layout/StepUpProcess"/>
    <dgm:cxn modelId="{CA761535-030E-4729-A066-54C5691623CC}" srcId="{EF7444B8-D1A4-4457-8D83-D25FEAD80FCF}" destId="{23C44BD2-63AE-43F4-AD34-6B115D9DE923}" srcOrd="1" destOrd="0" parTransId="{586A8BC2-32A1-4236-B2CB-C853E96FC5C3}" sibTransId="{6036F4E0-9900-44AC-91E6-0C8497EFEBC3}"/>
    <dgm:cxn modelId="{1B332297-45CB-4C6C-BE04-DE9685059817}" srcId="{D92AE054-24A2-4FC8-B90B-0CE4F9E0FD69}" destId="{A5562A0F-71B4-4897-9D10-DE4FD5321B10}" srcOrd="0" destOrd="0" parTransId="{EBDA7F8F-2089-4BE0-BA55-D8ADB2750257}" sibTransId="{B0BBD76E-BE2C-4982-A8F5-C27F27FE2C7E}"/>
    <dgm:cxn modelId="{C33E5EF3-2D69-46D1-B0C2-D7067AC6F62A}" type="presOf" srcId="{8367526F-CC1C-408F-94E2-F457AD6522D9}" destId="{9C5C093F-0BDE-49EC-A6EC-CCAC53DE82B9}" srcOrd="0" destOrd="1" presId="urn:microsoft.com/office/officeart/2009/3/layout/StepUpProcess"/>
    <dgm:cxn modelId="{F968CA24-E566-4901-9340-C26E06ACDC88}" srcId="{4CD03A91-60E1-4997-997A-D02895093A91}" destId="{8367526F-CC1C-408F-94E2-F457AD6522D9}" srcOrd="0" destOrd="0" parTransId="{F905DC77-534B-4D22-954C-3D3D9A2240AF}" sibTransId="{ADC94814-B924-4F6D-BB19-E2DE13317F30}"/>
    <dgm:cxn modelId="{B7515834-8376-4552-8DB6-B4F67F12537E}" type="presParOf" srcId="{7893CFF8-3D1A-4F8C-B838-CE55DA73D9F9}" destId="{43A2E7B8-0AF1-4A9A-B6AB-B4A5657D9D87}" srcOrd="0" destOrd="0" presId="urn:microsoft.com/office/officeart/2009/3/layout/StepUpProcess"/>
    <dgm:cxn modelId="{BA555F84-0140-4146-806A-23B71E1C8A08}" type="presParOf" srcId="{43A2E7B8-0AF1-4A9A-B6AB-B4A5657D9D87}" destId="{0796BAD0-6025-4FB7-B053-6065AEF999B5}" srcOrd="0" destOrd="0" presId="urn:microsoft.com/office/officeart/2009/3/layout/StepUpProcess"/>
    <dgm:cxn modelId="{5DBEDBD9-0A1B-4145-AB02-DFD7A4AA4D50}" type="presParOf" srcId="{43A2E7B8-0AF1-4A9A-B6AB-B4A5657D9D87}" destId="{98CB3647-865A-42C4-949B-A2E320C22EC0}" srcOrd="1" destOrd="0" presId="urn:microsoft.com/office/officeart/2009/3/layout/StepUpProcess"/>
    <dgm:cxn modelId="{C3E2AF2F-8E51-4B6A-A251-D2759B04C060}" type="presParOf" srcId="{43A2E7B8-0AF1-4A9A-B6AB-B4A5657D9D87}" destId="{A3BE78B8-34BA-4590-AF84-C41B0DD18B8F}" srcOrd="2" destOrd="0" presId="urn:microsoft.com/office/officeart/2009/3/layout/StepUpProcess"/>
    <dgm:cxn modelId="{09F5B603-EB82-4D74-A47D-2068D07A7C37}" type="presParOf" srcId="{7893CFF8-3D1A-4F8C-B838-CE55DA73D9F9}" destId="{F113A07B-73DC-4247-BFA5-FFFFCA865BEC}" srcOrd="1" destOrd="0" presId="urn:microsoft.com/office/officeart/2009/3/layout/StepUpProcess"/>
    <dgm:cxn modelId="{06F95A03-75C6-4FB5-BEF1-450C9948D9B8}" type="presParOf" srcId="{F113A07B-73DC-4247-BFA5-FFFFCA865BEC}" destId="{110DFC28-C58A-4DDD-BDF4-434BE6F738EA}" srcOrd="0" destOrd="0" presId="urn:microsoft.com/office/officeart/2009/3/layout/StepUpProcess"/>
    <dgm:cxn modelId="{F8CE6E27-9B0D-4D77-89F7-E0DD29065501}" type="presParOf" srcId="{7893CFF8-3D1A-4F8C-B838-CE55DA73D9F9}" destId="{7CE8C90D-669C-4949-A4AA-EC211C4BDCC5}" srcOrd="2" destOrd="0" presId="urn:microsoft.com/office/officeart/2009/3/layout/StepUpProcess"/>
    <dgm:cxn modelId="{0C37AE26-7A4B-4FDF-B74D-12565AF093A3}" type="presParOf" srcId="{7CE8C90D-669C-4949-A4AA-EC211C4BDCC5}" destId="{5054866C-6213-4775-B26A-2D36C58FD138}" srcOrd="0" destOrd="0" presId="urn:microsoft.com/office/officeart/2009/3/layout/StepUpProcess"/>
    <dgm:cxn modelId="{C72BDC55-74F4-47E0-9381-A6414ADDFCF3}" type="presParOf" srcId="{7CE8C90D-669C-4949-A4AA-EC211C4BDCC5}" destId="{3CB2F0B9-B018-48B1-87B2-D284DC888C3E}" srcOrd="1" destOrd="0" presId="urn:microsoft.com/office/officeart/2009/3/layout/StepUpProcess"/>
    <dgm:cxn modelId="{791D4421-04CB-40D1-B5C3-0294C770A76C}" type="presParOf" srcId="{7CE8C90D-669C-4949-A4AA-EC211C4BDCC5}" destId="{9A51CCF7-ABD2-49C8-994B-F87139DD2018}" srcOrd="2" destOrd="0" presId="urn:microsoft.com/office/officeart/2009/3/layout/StepUpProcess"/>
    <dgm:cxn modelId="{5BD76F1F-3F1F-4D87-9F48-4AE13F3A5E80}" type="presParOf" srcId="{7893CFF8-3D1A-4F8C-B838-CE55DA73D9F9}" destId="{67B2EAF6-4494-4F7D-85B3-D76370048859}" srcOrd="3" destOrd="0" presId="urn:microsoft.com/office/officeart/2009/3/layout/StepUpProcess"/>
    <dgm:cxn modelId="{31DAC348-38A4-4903-9D88-541BBE13F216}" type="presParOf" srcId="{67B2EAF6-4494-4F7D-85B3-D76370048859}" destId="{11A32DAE-506B-40B3-A63F-76B8E2F717CF}" srcOrd="0" destOrd="0" presId="urn:microsoft.com/office/officeart/2009/3/layout/StepUpProcess"/>
    <dgm:cxn modelId="{EB43A6A5-B2FB-4F4D-B17C-0CF0156D9C37}" type="presParOf" srcId="{7893CFF8-3D1A-4F8C-B838-CE55DA73D9F9}" destId="{5A86FB79-708D-40F4-97D2-DDFE08FA84A7}" srcOrd="4" destOrd="0" presId="urn:microsoft.com/office/officeart/2009/3/layout/StepUpProcess"/>
    <dgm:cxn modelId="{6356D82B-640A-472A-AEDE-4813E7C67B49}" type="presParOf" srcId="{5A86FB79-708D-40F4-97D2-DDFE08FA84A7}" destId="{1B5B27CA-5B49-475D-8880-5D4DE415C906}" srcOrd="0" destOrd="0" presId="urn:microsoft.com/office/officeart/2009/3/layout/StepUpProcess"/>
    <dgm:cxn modelId="{A832CC3E-BBAB-4C1D-A341-39672F183D15}" type="presParOf" srcId="{5A86FB79-708D-40F4-97D2-DDFE08FA84A7}" destId="{9C5C093F-0BDE-49EC-A6EC-CCAC53DE82B9}" srcOrd="1" destOrd="0" presId="urn:microsoft.com/office/officeart/2009/3/layout/StepUpProcess"/>
    <dgm:cxn modelId="{C5F8651E-701F-418F-AFA3-1C474F71F657}" type="presParOf" srcId="{5A86FB79-708D-40F4-97D2-DDFE08FA84A7}" destId="{BAA616C5-61AE-47E9-9666-D09A28DB5E1D}" srcOrd="2" destOrd="0" presId="urn:microsoft.com/office/officeart/2009/3/layout/StepUpProcess"/>
    <dgm:cxn modelId="{64D4379F-C3B2-41EC-8B43-CB32B29C8D4D}" type="presParOf" srcId="{7893CFF8-3D1A-4F8C-B838-CE55DA73D9F9}" destId="{49D4D75E-32ED-4587-B2ED-1402355EE4E7}" srcOrd="5" destOrd="0" presId="urn:microsoft.com/office/officeart/2009/3/layout/StepUpProcess"/>
    <dgm:cxn modelId="{9DFA5719-A0B2-42CB-893E-897F0030C063}" type="presParOf" srcId="{49D4D75E-32ED-4587-B2ED-1402355EE4E7}" destId="{1AF6BE3C-DE60-4B55-9D1E-FA1B54D5D0D9}" srcOrd="0" destOrd="0" presId="urn:microsoft.com/office/officeart/2009/3/layout/StepUpProcess"/>
    <dgm:cxn modelId="{161E4C7F-D9CB-4B81-8F7C-68CC52B51A1E}" type="presParOf" srcId="{7893CFF8-3D1A-4F8C-B838-CE55DA73D9F9}" destId="{F42F393B-9856-4B70-BECA-15E2A22ED106}" srcOrd="6" destOrd="0" presId="urn:microsoft.com/office/officeart/2009/3/layout/StepUpProcess"/>
    <dgm:cxn modelId="{9520D37C-799E-4CE5-9AB5-FAEA7A2149DF}" type="presParOf" srcId="{F42F393B-9856-4B70-BECA-15E2A22ED106}" destId="{A750693D-7031-4EE4-BDA6-7358643E2D1A}" srcOrd="0" destOrd="0" presId="urn:microsoft.com/office/officeart/2009/3/layout/StepUpProcess"/>
    <dgm:cxn modelId="{CE7C4150-53BF-4E4B-B29E-7BC8FF2942C3}" type="presParOf" srcId="{F42F393B-9856-4B70-BECA-15E2A22ED106}" destId="{DD687292-2BB2-4DFD-8A8D-34E67CF35B1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7444B8-D1A4-4457-8D83-D25FEAD80FCF}" type="doc">
      <dgm:prSet loTypeId="urn:microsoft.com/office/officeart/2009/3/layout/StepUpProcess" loCatId="process" qsTypeId="urn:microsoft.com/office/officeart/2005/8/quickstyle/simple2" qsCatId="simple" csTypeId="urn:microsoft.com/office/officeart/2005/8/colors/accent0_3" csCatId="mainScheme" phldr="1"/>
      <dgm:spPr/>
      <dgm:t>
        <a:bodyPr/>
        <a:lstStyle/>
        <a:p>
          <a:endParaRPr lang="en-US"/>
        </a:p>
      </dgm:t>
    </dgm:pt>
    <dgm:pt modelId="{D92AE054-24A2-4FC8-B90B-0CE4F9E0FD69}">
      <dgm:prSet phldrT="[Text]" custT="1"/>
      <dgm:spPr/>
      <dgm:t>
        <a:bodyPr/>
        <a:lstStyle/>
        <a:p>
          <a:pPr>
            <a:buNone/>
          </a:pPr>
          <a:r>
            <a:rPr lang="en-US" sz="1800" dirty="0"/>
            <a:t>It’s Sustainable Maryland’s 10</a:t>
          </a:r>
          <a:r>
            <a:rPr lang="en-US" sz="1800" baseline="30000" dirty="0"/>
            <a:t>th</a:t>
          </a:r>
          <a:r>
            <a:rPr lang="en-US" sz="1800" dirty="0"/>
            <a:t> Anniversary!!!</a:t>
          </a:r>
        </a:p>
      </dgm:t>
    </dgm:pt>
    <dgm:pt modelId="{3FE413AB-3626-4F40-9CEE-913F770B862E}" type="parTrans" cxnId="{64F9C2D5-95AE-4992-936D-DC35C0BBC16F}">
      <dgm:prSet/>
      <dgm:spPr/>
      <dgm:t>
        <a:bodyPr/>
        <a:lstStyle/>
        <a:p>
          <a:endParaRPr lang="en-US"/>
        </a:p>
      </dgm:t>
    </dgm:pt>
    <dgm:pt modelId="{BEA31560-886D-40BD-948E-DDA8EFBD2FBA}" type="sibTrans" cxnId="{64F9C2D5-95AE-4992-936D-DC35C0BBC16F}">
      <dgm:prSet/>
      <dgm:spPr/>
      <dgm:t>
        <a:bodyPr/>
        <a:lstStyle/>
        <a:p>
          <a:endParaRPr lang="en-US"/>
        </a:p>
      </dgm:t>
    </dgm:pt>
    <dgm:pt modelId="{23C44BD2-63AE-43F4-AD34-6B115D9DE923}">
      <dgm:prSet custT="1"/>
      <dgm:spPr/>
      <dgm:t>
        <a:bodyPr/>
        <a:lstStyle/>
        <a:p>
          <a:r>
            <a:rPr lang="en-US" sz="1800"/>
            <a:t>SM Wednesday Webinar Series</a:t>
          </a:r>
          <a:endParaRPr lang="en-US" sz="1800" dirty="0"/>
        </a:p>
      </dgm:t>
    </dgm:pt>
    <dgm:pt modelId="{586A8BC2-32A1-4236-B2CB-C853E96FC5C3}" type="parTrans" cxnId="{CA761535-030E-4729-A066-54C5691623CC}">
      <dgm:prSet/>
      <dgm:spPr/>
      <dgm:t>
        <a:bodyPr/>
        <a:lstStyle/>
        <a:p>
          <a:endParaRPr lang="en-US"/>
        </a:p>
      </dgm:t>
    </dgm:pt>
    <dgm:pt modelId="{6036F4E0-9900-44AC-91E6-0C8497EFEBC3}" type="sibTrans" cxnId="{CA761535-030E-4729-A066-54C5691623CC}">
      <dgm:prSet/>
      <dgm:spPr/>
      <dgm:t>
        <a:bodyPr/>
        <a:lstStyle/>
        <a:p>
          <a:endParaRPr lang="en-US"/>
        </a:p>
      </dgm:t>
    </dgm:pt>
    <dgm:pt modelId="{5ECF72B6-065C-44CF-94A4-93789E8A235D}">
      <dgm:prSet custT="1"/>
      <dgm:spPr/>
      <dgm:t>
        <a:bodyPr/>
        <a:lstStyle/>
        <a:p>
          <a:r>
            <a:rPr lang="en-US" sz="1400"/>
            <a:t>Coming in May</a:t>
          </a:r>
          <a:endParaRPr lang="en-US" sz="1400" dirty="0"/>
        </a:p>
      </dgm:t>
    </dgm:pt>
    <dgm:pt modelId="{39574102-EF37-48FD-B39E-E633360D02CB}" type="parTrans" cxnId="{5495AF98-1E72-467A-8433-07C79D3E0DFD}">
      <dgm:prSet/>
      <dgm:spPr/>
      <dgm:t>
        <a:bodyPr/>
        <a:lstStyle/>
        <a:p>
          <a:endParaRPr lang="en-US"/>
        </a:p>
      </dgm:t>
    </dgm:pt>
    <dgm:pt modelId="{04756B54-A6CF-45BF-A26B-8BAADD8757E4}" type="sibTrans" cxnId="{5495AF98-1E72-467A-8433-07C79D3E0DFD}">
      <dgm:prSet/>
      <dgm:spPr/>
      <dgm:t>
        <a:bodyPr/>
        <a:lstStyle/>
        <a:p>
          <a:endParaRPr lang="en-US"/>
        </a:p>
      </dgm:t>
    </dgm:pt>
    <dgm:pt modelId="{05D5B5A2-D2EE-4CE1-95B6-456992769A6E}">
      <dgm:prSet custT="1"/>
      <dgm:spPr/>
      <dgm:t>
        <a:bodyPr/>
        <a:lstStyle/>
        <a:p>
          <a:r>
            <a:rPr lang="en-US" sz="1800"/>
            <a:t>New SM Website and New Actions</a:t>
          </a:r>
          <a:endParaRPr lang="en-US" sz="1800" dirty="0"/>
        </a:p>
      </dgm:t>
    </dgm:pt>
    <dgm:pt modelId="{381F3BB8-C413-435A-B0C3-3C95A6F02158}" type="parTrans" cxnId="{B53FA682-59AB-4391-8185-55D5499F1756}">
      <dgm:prSet/>
      <dgm:spPr/>
      <dgm:t>
        <a:bodyPr/>
        <a:lstStyle/>
        <a:p>
          <a:endParaRPr lang="en-US"/>
        </a:p>
      </dgm:t>
    </dgm:pt>
    <dgm:pt modelId="{1AE96DF8-A1E1-4593-ACF1-23E69D89163B}" type="sibTrans" cxnId="{B53FA682-59AB-4391-8185-55D5499F1756}">
      <dgm:prSet/>
      <dgm:spPr/>
      <dgm:t>
        <a:bodyPr/>
        <a:lstStyle/>
        <a:p>
          <a:endParaRPr lang="en-US"/>
        </a:p>
      </dgm:t>
    </dgm:pt>
    <dgm:pt modelId="{4CD03A91-60E1-4997-997A-D02895093A91}">
      <dgm:prSet custT="1"/>
      <dgm:spPr/>
      <dgm:t>
        <a:bodyPr/>
        <a:lstStyle/>
        <a:p>
          <a:r>
            <a:rPr lang="en-US" sz="1800"/>
            <a:t>SM Earth Day Challenge</a:t>
          </a:r>
          <a:endParaRPr lang="en-US" sz="1800" dirty="0"/>
        </a:p>
      </dgm:t>
    </dgm:pt>
    <dgm:pt modelId="{5C3C1EF7-0555-48EF-A564-2E81E82A664B}" type="sibTrans" cxnId="{CD6ED35D-FD1C-4F23-99D2-B3F4A0B4B9F7}">
      <dgm:prSet/>
      <dgm:spPr/>
      <dgm:t>
        <a:bodyPr/>
        <a:lstStyle/>
        <a:p>
          <a:endParaRPr lang="en-US"/>
        </a:p>
      </dgm:t>
    </dgm:pt>
    <dgm:pt modelId="{4D80ECD1-72EC-4858-B9A6-D5FC26D64AC6}" type="parTrans" cxnId="{CD6ED35D-FD1C-4F23-99D2-B3F4A0B4B9F7}">
      <dgm:prSet/>
      <dgm:spPr/>
      <dgm:t>
        <a:bodyPr/>
        <a:lstStyle/>
        <a:p>
          <a:endParaRPr lang="en-US"/>
        </a:p>
      </dgm:t>
    </dgm:pt>
    <dgm:pt modelId="{A5562A0F-71B4-4897-9D10-DE4FD5321B10}">
      <dgm:prSet phldrT="[Text]" custT="1"/>
      <dgm:spPr/>
      <dgm:t>
        <a:bodyPr/>
        <a:lstStyle/>
        <a:p>
          <a:pPr>
            <a:buFont typeface="Arial" panose="020B0604020202020204" pitchFamily="34" charset="0"/>
            <a:buChar char="•"/>
          </a:pPr>
          <a:r>
            <a:rPr lang="en-US" sz="1400"/>
            <a:t>Join us as we celebrate throughout the year</a:t>
          </a:r>
          <a:endParaRPr lang="en-US" sz="1400" dirty="0"/>
        </a:p>
      </dgm:t>
    </dgm:pt>
    <dgm:pt modelId="{EBDA7F8F-2089-4BE0-BA55-D8ADB2750257}" type="parTrans" cxnId="{1B332297-45CB-4C6C-BE04-DE9685059817}">
      <dgm:prSet/>
      <dgm:spPr/>
      <dgm:t>
        <a:bodyPr/>
        <a:lstStyle/>
        <a:p>
          <a:endParaRPr lang="en-US"/>
        </a:p>
      </dgm:t>
    </dgm:pt>
    <dgm:pt modelId="{B0BBD76E-BE2C-4982-A8F5-C27F27FE2C7E}" type="sibTrans" cxnId="{1B332297-45CB-4C6C-BE04-DE9685059817}">
      <dgm:prSet/>
      <dgm:spPr/>
      <dgm:t>
        <a:bodyPr/>
        <a:lstStyle/>
        <a:p>
          <a:endParaRPr lang="en-US"/>
        </a:p>
      </dgm:t>
    </dgm:pt>
    <dgm:pt modelId="{56C41293-A04C-478B-9C2F-BEC2CE00395B}">
      <dgm:prSet custT="1"/>
      <dgm:spPr/>
      <dgm:t>
        <a:bodyPr/>
        <a:lstStyle/>
        <a:p>
          <a:r>
            <a:rPr lang="en-US" sz="1400" dirty="0"/>
            <a:t>March – June every Wednesday @ </a:t>
          </a:r>
          <a:r>
            <a:rPr lang="en-US" sz="1400" dirty="0" smtClean="0"/>
            <a:t>2:</a:t>
          </a:r>
          <a:r>
            <a:rPr lang="en-US" sz="1400" dirty="0"/>
            <a:t>00PM</a:t>
          </a:r>
        </a:p>
      </dgm:t>
    </dgm:pt>
    <dgm:pt modelId="{51D5085B-253A-4B47-9935-EB5A5EF57231}" type="parTrans" cxnId="{25B1AFA9-BE7C-4783-994A-3E0E0DD10B9D}">
      <dgm:prSet/>
      <dgm:spPr/>
      <dgm:t>
        <a:bodyPr/>
        <a:lstStyle/>
        <a:p>
          <a:endParaRPr lang="en-US"/>
        </a:p>
      </dgm:t>
    </dgm:pt>
    <dgm:pt modelId="{CE23311A-ACBF-4382-8FCB-25FF2DB0C6F9}" type="sibTrans" cxnId="{25B1AFA9-BE7C-4783-994A-3E0E0DD10B9D}">
      <dgm:prSet/>
      <dgm:spPr/>
      <dgm:t>
        <a:bodyPr/>
        <a:lstStyle/>
        <a:p>
          <a:endParaRPr lang="en-US"/>
        </a:p>
      </dgm:t>
    </dgm:pt>
    <dgm:pt modelId="{8367526F-CC1C-408F-94E2-F457AD6522D9}">
      <dgm:prSet custT="1"/>
      <dgm:spPr/>
      <dgm:t>
        <a:bodyPr/>
        <a:lstStyle/>
        <a:p>
          <a:r>
            <a:rPr lang="en-US" sz="1400" dirty="0"/>
            <a:t>Register your April Earth Day events to get recognized by Sustainable Maryland</a:t>
          </a:r>
        </a:p>
      </dgm:t>
    </dgm:pt>
    <dgm:pt modelId="{F905DC77-534B-4D22-954C-3D3D9A2240AF}" type="parTrans" cxnId="{F968CA24-E566-4901-9340-C26E06ACDC88}">
      <dgm:prSet/>
      <dgm:spPr/>
      <dgm:t>
        <a:bodyPr/>
        <a:lstStyle/>
        <a:p>
          <a:endParaRPr lang="en-US"/>
        </a:p>
      </dgm:t>
    </dgm:pt>
    <dgm:pt modelId="{ADC94814-B924-4F6D-BB19-E2DE13317F30}" type="sibTrans" cxnId="{F968CA24-E566-4901-9340-C26E06ACDC88}">
      <dgm:prSet/>
      <dgm:spPr/>
      <dgm:t>
        <a:bodyPr/>
        <a:lstStyle/>
        <a:p>
          <a:endParaRPr lang="en-US"/>
        </a:p>
      </dgm:t>
    </dgm:pt>
    <dgm:pt modelId="{7893CFF8-3D1A-4F8C-B838-CE55DA73D9F9}" type="pres">
      <dgm:prSet presAssocID="{EF7444B8-D1A4-4457-8D83-D25FEAD80FCF}" presName="rootnode" presStyleCnt="0">
        <dgm:presLayoutVars>
          <dgm:chMax/>
          <dgm:chPref/>
          <dgm:dir/>
          <dgm:animLvl val="lvl"/>
        </dgm:presLayoutVars>
      </dgm:prSet>
      <dgm:spPr/>
      <dgm:t>
        <a:bodyPr/>
        <a:lstStyle/>
        <a:p>
          <a:endParaRPr lang="en-US"/>
        </a:p>
      </dgm:t>
    </dgm:pt>
    <dgm:pt modelId="{43A2E7B8-0AF1-4A9A-B6AB-B4A5657D9D87}" type="pres">
      <dgm:prSet presAssocID="{D92AE054-24A2-4FC8-B90B-0CE4F9E0FD69}" presName="composite" presStyleCnt="0"/>
      <dgm:spPr/>
    </dgm:pt>
    <dgm:pt modelId="{0796BAD0-6025-4FB7-B053-6065AEF999B5}" type="pres">
      <dgm:prSet presAssocID="{D92AE054-24A2-4FC8-B90B-0CE4F9E0FD69}" presName="LShape" presStyleLbl="alignNode1" presStyleIdx="0" presStyleCnt="7"/>
      <dgm:spPr/>
    </dgm:pt>
    <dgm:pt modelId="{98CB3647-865A-42C4-949B-A2E320C22EC0}" type="pres">
      <dgm:prSet presAssocID="{D92AE054-24A2-4FC8-B90B-0CE4F9E0FD69}" presName="ParentText" presStyleLbl="revTx" presStyleIdx="0" presStyleCnt="4">
        <dgm:presLayoutVars>
          <dgm:chMax val="0"/>
          <dgm:chPref val="0"/>
          <dgm:bulletEnabled val="1"/>
        </dgm:presLayoutVars>
      </dgm:prSet>
      <dgm:spPr/>
      <dgm:t>
        <a:bodyPr/>
        <a:lstStyle/>
        <a:p>
          <a:endParaRPr lang="en-US"/>
        </a:p>
      </dgm:t>
    </dgm:pt>
    <dgm:pt modelId="{A3BE78B8-34BA-4590-AF84-C41B0DD18B8F}" type="pres">
      <dgm:prSet presAssocID="{D92AE054-24A2-4FC8-B90B-0CE4F9E0FD69}" presName="Triangle" presStyleLbl="alignNode1" presStyleIdx="1" presStyleCnt="7"/>
      <dgm:spPr/>
    </dgm:pt>
    <dgm:pt modelId="{F113A07B-73DC-4247-BFA5-FFFFCA865BEC}" type="pres">
      <dgm:prSet presAssocID="{BEA31560-886D-40BD-948E-DDA8EFBD2FBA}" presName="sibTrans" presStyleCnt="0"/>
      <dgm:spPr/>
    </dgm:pt>
    <dgm:pt modelId="{110DFC28-C58A-4DDD-BDF4-434BE6F738EA}" type="pres">
      <dgm:prSet presAssocID="{BEA31560-886D-40BD-948E-DDA8EFBD2FBA}" presName="space" presStyleCnt="0"/>
      <dgm:spPr/>
    </dgm:pt>
    <dgm:pt modelId="{7CE8C90D-669C-4949-A4AA-EC211C4BDCC5}" type="pres">
      <dgm:prSet presAssocID="{23C44BD2-63AE-43F4-AD34-6B115D9DE923}" presName="composite" presStyleCnt="0"/>
      <dgm:spPr/>
    </dgm:pt>
    <dgm:pt modelId="{5054866C-6213-4775-B26A-2D36C58FD138}" type="pres">
      <dgm:prSet presAssocID="{23C44BD2-63AE-43F4-AD34-6B115D9DE923}" presName="LShape" presStyleLbl="alignNode1" presStyleIdx="2" presStyleCnt="7"/>
      <dgm:spPr/>
    </dgm:pt>
    <dgm:pt modelId="{3CB2F0B9-B018-48B1-87B2-D284DC888C3E}" type="pres">
      <dgm:prSet presAssocID="{23C44BD2-63AE-43F4-AD34-6B115D9DE923}" presName="ParentText" presStyleLbl="revTx" presStyleIdx="1" presStyleCnt="4">
        <dgm:presLayoutVars>
          <dgm:chMax val="0"/>
          <dgm:chPref val="0"/>
          <dgm:bulletEnabled val="1"/>
        </dgm:presLayoutVars>
      </dgm:prSet>
      <dgm:spPr/>
      <dgm:t>
        <a:bodyPr/>
        <a:lstStyle/>
        <a:p>
          <a:endParaRPr lang="en-US"/>
        </a:p>
      </dgm:t>
    </dgm:pt>
    <dgm:pt modelId="{9A51CCF7-ABD2-49C8-994B-F87139DD2018}" type="pres">
      <dgm:prSet presAssocID="{23C44BD2-63AE-43F4-AD34-6B115D9DE923}" presName="Triangle" presStyleLbl="alignNode1" presStyleIdx="3" presStyleCnt="7"/>
      <dgm:spPr/>
    </dgm:pt>
    <dgm:pt modelId="{67B2EAF6-4494-4F7D-85B3-D76370048859}" type="pres">
      <dgm:prSet presAssocID="{6036F4E0-9900-44AC-91E6-0C8497EFEBC3}" presName="sibTrans" presStyleCnt="0"/>
      <dgm:spPr/>
    </dgm:pt>
    <dgm:pt modelId="{11A32DAE-506B-40B3-A63F-76B8E2F717CF}" type="pres">
      <dgm:prSet presAssocID="{6036F4E0-9900-44AC-91E6-0C8497EFEBC3}" presName="space" presStyleCnt="0"/>
      <dgm:spPr/>
    </dgm:pt>
    <dgm:pt modelId="{5A86FB79-708D-40F4-97D2-DDFE08FA84A7}" type="pres">
      <dgm:prSet presAssocID="{4CD03A91-60E1-4997-997A-D02895093A91}" presName="composite" presStyleCnt="0"/>
      <dgm:spPr/>
    </dgm:pt>
    <dgm:pt modelId="{1B5B27CA-5B49-475D-8880-5D4DE415C906}" type="pres">
      <dgm:prSet presAssocID="{4CD03A91-60E1-4997-997A-D02895093A91}" presName="LShape" presStyleLbl="alignNode1" presStyleIdx="4" presStyleCnt="7"/>
      <dgm:spPr/>
    </dgm:pt>
    <dgm:pt modelId="{9C5C093F-0BDE-49EC-A6EC-CCAC53DE82B9}" type="pres">
      <dgm:prSet presAssocID="{4CD03A91-60E1-4997-997A-D02895093A91}" presName="ParentText" presStyleLbl="revTx" presStyleIdx="2" presStyleCnt="4">
        <dgm:presLayoutVars>
          <dgm:chMax val="0"/>
          <dgm:chPref val="0"/>
          <dgm:bulletEnabled val="1"/>
        </dgm:presLayoutVars>
      </dgm:prSet>
      <dgm:spPr/>
      <dgm:t>
        <a:bodyPr/>
        <a:lstStyle/>
        <a:p>
          <a:endParaRPr lang="en-US"/>
        </a:p>
      </dgm:t>
    </dgm:pt>
    <dgm:pt modelId="{BAA616C5-61AE-47E9-9666-D09A28DB5E1D}" type="pres">
      <dgm:prSet presAssocID="{4CD03A91-60E1-4997-997A-D02895093A91}" presName="Triangle" presStyleLbl="alignNode1" presStyleIdx="5" presStyleCnt="7"/>
      <dgm:spPr/>
    </dgm:pt>
    <dgm:pt modelId="{49D4D75E-32ED-4587-B2ED-1402355EE4E7}" type="pres">
      <dgm:prSet presAssocID="{5C3C1EF7-0555-48EF-A564-2E81E82A664B}" presName="sibTrans" presStyleCnt="0"/>
      <dgm:spPr/>
    </dgm:pt>
    <dgm:pt modelId="{1AF6BE3C-DE60-4B55-9D1E-FA1B54D5D0D9}" type="pres">
      <dgm:prSet presAssocID="{5C3C1EF7-0555-48EF-A564-2E81E82A664B}" presName="space" presStyleCnt="0"/>
      <dgm:spPr/>
    </dgm:pt>
    <dgm:pt modelId="{F42F393B-9856-4B70-BECA-15E2A22ED106}" type="pres">
      <dgm:prSet presAssocID="{05D5B5A2-D2EE-4CE1-95B6-456992769A6E}" presName="composite" presStyleCnt="0"/>
      <dgm:spPr/>
    </dgm:pt>
    <dgm:pt modelId="{A750693D-7031-4EE4-BDA6-7358643E2D1A}" type="pres">
      <dgm:prSet presAssocID="{05D5B5A2-D2EE-4CE1-95B6-456992769A6E}" presName="LShape" presStyleLbl="alignNode1" presStyleIdx="6" presStyleCnt="7"/>
      <dgm:spPr/>
    </dgm:pt>
    <dgm:pt modelId="{DD687292-2BB2-4DFD-8A8D-34E67CF35B19}" type="pres">
      <dgm:prSet presAssocID="{05D5B5A2-D2EE-4CE1-95B6-456992769A6E}" presName="ParentText" presStyleLbl="revTx" presStyleIdx="3" presStyleCnt="4">
        <dgm:presLayoutVars>
          <dgm:chMax val="0"/>
          <dgm:chPref val="0"/>
          <dgm:bulletEnabled val="1"/>
        </dgm:presLayoutVars>
      </dgm:prSet>
      <dgm:spPr/>
      <dgm:t>
        <a:bodyPr/>
        <a:lstStyle/>
        <a:p>
          <a:endParaRPr lang="en-US"/>
        </a:p>
      </dgm:t>
    </dgm:pt>
  </dgm:ptLst>
  <dgm:cxnLst>
    <dgm:cxn modelId="{41A59F32-6DEC-4B93-9252-13813D6BDD7C}" type="presOf" srcId="{EF7444B8-D1A4-4457-8D83-D25FEAD80FCF}" destId="{7893CFF8-3D1A-4F8C-B838-CE55DA73D9F9}" srcOrd="0" destOrd="0" presId="urn:microsoft.com/office/officeart/2009/3/layout/StepUpProcess"/>
    <dgm:cxn modelId="{2FD3102A-F478-4573-9A49-4F3F2356AB0D}" type="presOf" srcId="{05D5B5A2-D2EE-4CE1-95B6-456992769A6E}" destId="{DD687292-2BB2-4DFD-8A8D-34E67CF35B19}" srcOrd="0" destOrd="0" presId="urn:microsoft.com/office/officeart/2009/3/layout/StepUpProcess"/>
    <dgm:cxn modelId="{626E9F6E-8883-49ED-993C-FE99CC1B5D99}" type="presOf" srcId="{4CD03A91-60E1-4997-997A-D02895093A91}" destId="{9C5C093F-0BDE-49EC-A6EC-CCAC53DE82B9}" srcOrd="0" destOrd="0" presId="urn:microsoft.com/office/officeart/2009/3/layout/StepUpProcess"/>
    <dgm:cxn modelId="{781DBA96-03AF-4985-AE3D-7673B6AE845C}" type="presOf" srcId="{56C41293-A04C-478B-9C2F-BEC2CE00395B}" destId="{3CB2F0B9-B018-48B1-87B2-D284DC888C3E}" srcOrd="0" destOrd="1" presId="urn:microsoft.com/office/officeart/2009/3/layout/StepUpProcess"/>
    <dgm:cxn modelId="{B4F047A5-C040-40C8-8E83-D9A5C1AA4BDF}" type="presOf" srcId="{A5562A0F-71B4-4897-9D10-DE4FD5321B10}" destId="{98CB3647-865A-42C4-949B-A2E320C22EC0}" srcOrd="0" destOrd="1" presId="urn:microsoft.com/office/officeart/2009/3/layout/StepUpProcess"/>
    <dgm:cxn modelId="{25B1AFA9-BE7C-4783-994A-3E0E0DD10B9D}" srcId="{23C44BD2-63AE-43F4-AD34-6B115D9DE923}" destId="{56C41293-A04C-478B-9C2F-BEC2CE00395B}" srcOrd="0" destOrd="0" parTransId="{51D5085B-253A-4B47-9935-EB5A5EF57231}" sibTransId="{CE23311A-ACBF-4382-8FCB-25FF2DB0C6F9}"/>
    <dgm:cxn modelId="{CD6ED35D-FD1C-4F23-99D2-B3F4A0B4B9F7}" srcId="{EF7444B8-D1A4-4457-8D83-D25FEAD80FCF}" destId="{4CD03A91-60E1-4997-997A-D02895093A91}" srcOrd="2" destOrd="0" parTransId="{4D80ECD1-72EC-4858-B9A6-D5FC26D64AC6}" sibTransId="{5C3C1EF7-0555-48EF-A564-2E81E82A664B}"/>
    <dgm:cxn modelId="{B53FA682-59AB-4391-8185-55D5499F1756}" srcId="{EF7444B8-D1A4-4457-8D83-D25FEAD80FCF}" destId="{05D5B5A2-D2EE-4CE1-95B6-456992769A6E}" srcOrd="3" destOrd="0" parTransId="{381F3BB8-C413-435A-B0C3-3C95A6F02158}" sibTransId="{1AE96DF8-A1E1-4593-ACF1-23E69D89163B}"/>
    <dgm:cxn modelId="{64F9C2D5-95AE-4992-936D-DC35C0BBC16F}" srcId="{EF7444B8-D1A4-4457-8D83-D25FEAD80FCF}" destId="{D92AE054-24A2-4FC8-B90B-0CE4F9E0FD69}" srcOrd="0" destOrd="0" parTransId="{3FE413AB-3626-4F40-9CEE-913F770B862E}" sibTransId="{BEA31560-886D-40BD-948E-DDA8EFBD2FBA}"/>
    <dgm:cxn modelId="{ED1A761E-4322-4C70-B3BF-0AAC2A621963}" type="presOf" srcId="{23C44BD2-63AE-43F4-AD34-6B115D9DE923}" destId="{3CB2F0B9-B018-48B1-87B2-D284DC888C3E}" srcOrd="0" destOrd="0" presId="urn:microsoft.com/office/officeart/2009/3/layout/StepUpProcess"/>
    <dgm:cxn modelId="{96CCA305-3E9D-4FA8-8DFC-DD5679EA17F1}" type="presOf" srcId="{5ECF72B6-065C-44CF-94A4-93789E8A235D}" destId="{DD687292-2BB2-4DFD-8A8D-34E67CF35B19}" srcOrd="0" destOrd="1" presId="urn:microsoft.com/office/officeart/2009/3/layout/StepUpProcess"/>
    <dgm:cxn modelId="{5495AF98-1E72-467A-8433-07C79D3E0DFD}" srcId="{05D5B5A2-D2EE-4CE1-95B6-456992769A6E}" destId="{5ECF72B6-065C-44CF-94A4-93789E8A235D}" srcOrd="0" destOrd="0" parTransId="{39574102-EF37-48FD-B39E-E633360D02CB}" sibTransId="{04756B54-A6CF-45BF-A26B-8BAADD8757E4}"/>
    <dgm:cxn modelId="{0C5C614E-EAC1-441F-A1A7-B0F7268D2D70}" type="presOf" srcId="{D92AE054-24A2-4FC8-B90B-0CE4F9E0FD69}" destId="{98CB3647-865A-42C4-949B-A2E320C22EC0}" srcOrd="0" destOrd="0" presId="urn:microsoft.com/office/officeart/2009/3/layout/StepUpProcess"/>
    <dgm:cxn modelId="{CA761535-030E-4729-A066-54C5691623CC}" srcId="{EF7444B8-D1A4-4457-8D83-D25FEAD80FCF}" destId="{23C44BD2-63AE-43F4-AD34-6B115D9DE923}" srcOrd="1" destOrd="0" parTransId="{586A8BC2-32A1-4236-B2CB-C853E96FC5C3}" sibTransId="{6036F4E0-9900-44AC-91E6-0C8497EFEBC3}"/>
    <dgm:cxn modelId="{1B332297-45CB-4C6C-BE04-DE9685059817}" srcId="{D92AE054-24A2-4FC8-B90B-0CE4F9E0FD69}" destId="{A5562A0F-71B4-4897-9D10-DE4FD5321B10}" srcOrd="0" destOrd="0" parTransId="{EBDA7F8F-2089-4BE0-BA55-D8ADB2750257}" sibTransId="{B0BBD76E-BE2C-4982-A8F5-C27F27FE2C7E}"/>
    <dgm:cxn modelId="{C33E5EF3-2D69-46D1-B0C2-D7067AC6F62A}" type="presOf" srcId="{8367526F-CC1C-408F-94E2-F457AD6522D9}" destId="{9C5C093F-0BDE-49EC-A6EC-CCAC53DE82B9}" srcOrd="0" destOrd="1" presId="urn:microsoft.com/office/officeart/2009/3/layout/StepUpProcess"/>
    <dgm:cxn modelId="{F968CA24-E566-4901-9340-C26E06ACDC88}" srcId="{4CD03A91-60E1-4997-997A-D02895093A91}" destId="{8367526F-CC1C-408F-94E2-F457AD6522D9}" srcOrd="0" destOrd="0" parTransId="{F905DC77-534B-4D22-954C-3D3D9A2240AF}" sibTransId="{ADC94814-B924-4F6D-BB19-E2DE13317F30}"/>
    <dgm:cxn modelId="{B7515834-8376-4552-8DB6-B4F67F12537E}" type="presParOf" srcId="{7893CFF8-3D1A-4F8C-B838-CE55DA73D9F9}" destId="{43A2E7B8-0AF1-4A9A-B6AB-B4A5657D9D87}" srcOrd="0" destOrd="0" presId="urn:microsoft.com/office/officeart/2009/3/layout/StepUpProcess"/>
    <dgm:cxn modelId="{BA555F84-0140-4146-806A-23B71E1C8A08}" type="presParOf" srcId="{43A2E7B8-0AF1-4A9A-B6AB-B4A5657D9D87}" destId="{0796BAD0-6025-4FB7-B053-6065AEF999B5}" srcOrd="0" destOrd="0" presId="urn:microsoft.com/office/officeart/2009/3/layout/StepUpProcess"/>
    <dgm:cxn modelId="{5DBEDBD9-0A1B-4145-AB02-DFD7A4AA4D50}" type="presParOf" srcId="{43A2E7B8-0AF1-4A9A-B6AB-B4A5657D9D87}" destId="{98CB3647-865A-42C4-949B-A2E320C22EC0}" srcOrd="1" destOrd="0" presId="urn:microsoft.com/office/officeart/2009/3/layout/StepUpProcess"/>
    <dgm:cxn modelId="{C3E2AF2F-8E51-4B6A-A251-D2759B04C060}" type="presParOf" srcId="{43A2E7B8-0AF1-4A9A-B6AB-B4A5657D9D87}" destId="{A3BE78B8-34BA-4590-AF84-C41B0DD18B8F}" srcOrd="2" destOrd="0" presId="urn:microsoft.com/office/officeart/2009/3/layout/StepUpProcess"/>
    <dgm:cxn modelId="{09F5B603-EB82-4D74-A47D-2068D07A7C37}" type="presParOf" srcId="{7893CFF8-3D1A-4F8C-B838-CE55DA73D9F9}" destId="{F113A07B-73DC-4247-BFA5-FFFFCA865BEC}" srcOrd="1" destOrd="0" presId="urn:microsoft.com/office/officeart/2009/3/layout/StepUpProcess"/>
    <dgm:cxn modelId="{06F95A03-75C6-4FB5-BEF1-450C9948D9B8}" type="presParOf" srcId="{F113A07B-73DC-4247-BFA5-FFFFCA865BEC}" destId="{110DFC28-C58A-4DDD-BDF4-434BE6F738EA}" srcOrd="0" destOrd="0" presId="urn:microsoft.com/office/officeart/2009/3/layout/StepUpProcess"/>
    <dgm:cxn modelId="{F8CE6E27-9B0D-4D77-89F7-E0DD29065501}" type="presParOf" srcId="{7893CFF8-3D1A-4F8C-B838-CE55DA73D9F9}" destId="{7CE8C90D-669C-4949-A4AA-EC211C4BDCC5}" srcOrd="2" destOrd="0" presId="urn:microsoft.com/office/officeart/2009/3/layout/StepUpProcess"/>
    <dgm:cxn modelId="{0C37AE26-7A4B-4FDF-B74D-12565AF093A3}" type="presParOf" srcId="{7CE8C90D-669C-4949-A4AA-EC211C4BDCC5}" destId="{5054866C-6213-4775-B26A-2D36C58FD138}" srcOrd="0" destOrd="0" presId="urn:microsoft.com/office/officeart/2009/3/layout/StepUpProcess"/>
    <dgm:cxn modelId="{C72BDC55-74F4-47E0-9381-A6414ADDFCF3}" type="presParOf" srcId="{7CE8C90D-669C-4949-A4AA-EC211C4BDCC5}" destId="{3CB2F0B9-B018-48B1-87B2-D284DC888C3E}" srcOrd="1" destOrd="0" presId="urn:microsoft.com/office/officeart/2009/3/layout/StepUpProcess"/>
    <dgm:cxn modelId="{791D4421-04CB-40D1-B5C3-0294C770A76C}" type="presParOf" srcId="{7CE8C90D-669C-4949-A4AA-EC211C4BDCC5}" destId="{9A51CCF7-ABD2-49C8-994B-F87139DD2018}" srcOrd="2" destOrd="0" presId="urn:microsoft.com/office/officeart/2009/3/layout/StepUpProcess"/>
    <dgm:cxn modelId="{5BD76F1F-3F1F-4D87-9F48-4AE13F3A5E80}" type="presParOf" srcId="{7893CFF8-3D1A-4F8C-B838-CE55DA73D9F9}" destId="{67B2EAF6-4494-4F7D-85B3-D76370048859}" srcOrd="3" destOrd="0" presId="urn:microsoft.com/office/officeart/2009/3/layout/StepUpProcess"/>
    <dgm:cxn modelId="{31DAC348-38A4-4903-9D88-541BBE13F216}" type="presParOf" srcId="{67B2EAF6-4494-4F7D-85B3-D76370048859}" destId="{11A32DAE-506B-40B3-A63F-76B8E2F717CF}" srcOrd="0" destOrd="0" presId="urn:microsoft.com/office/officeart/2009/3/layout/StepUpProcess"/>
    <dgm:cxn modelId="{EB43A6A5-B2FB-4F4D-B17C-0CF0156D9C37}" type="presParOf" srcId="{7893CFF8-3D1A-4F8C-B838-CE55DA73D9F9}" destId="{5A86FB79-708D-40F4-97D2-DDFE08FA84A7}" srcOrd="4" destOrd="0" presId="urn:microsoft.com/office/officeart/2009/3/layout/StepUpProcess"/>
    <dgm:cxn modelId="{6356D82B-640A-472A-AEDE-4813E7C67B49}" type="presParOf" srcId="{5A86FB79-708D-40F4-97D2-DDFE08FA84A7}" destId="{1B5B27CA-5B49-475D-8880-5D4DE415C906}" srcOrd="0" destOrd="0" presId="urn:microsoft.com/office/officeart/2009/3/layout/StepUpProcess"/>
    <dgm:cxn modelId="{A832CC3E-BBAB-4C1D-A341-39672F183D15}" type="presParOf" srcId="{5A86FB79-708D-40F4-97D2-DDFE08FA84A7}" destId="{9C5C093F-0BDE-49EC-A6EC-CCAC53DE82B9}" srcOrd="1" destOrd="0" presId="urn:microsoft.com/office/officeart/2009/3/layout/StepUpProcess"/>
    <dgm:cxn modelId="{C5F8651E-701F-418F-AFA3-1C474F71F657}" type="presParOf" srcId="{5A86FB79-708D-40F4-97D2-DDFE08FA84A7}" destId="{BAA616C5-61AE-47E9-9666-D09A28DB5E1D}" srcOrd="2" destOrd="0" presId="urn:microsoft.com/office/officeart/2009/3/layout/StepUpProcess"/>
    <dgm:cxn modelId="{64D4379F-C3B2-41EC-8B43-CB32B29C8D4D}" type="presParOf" srcId="{7893CFF8-3D1A-4F8C-B838-CE55DA73D9F9}" destId="{49D4D75E-32ED-4587-B2ED-1402355EE4E7}" srcOrd="5" destOrd="0" presId="urn:microsoft.com/office/officeart/2009/3/layout/StepUpProcess"/>
    <dgm:cxn modelId="{9DFA5719-A0B2-42CB-893E-897F0030C063}" type="presParOf" srcId="{49D4D75E-32ED-4587-B2ED-1402355EE4E7}" destId="{1AF6BE3C-DE60-4B55-9D1E-FA1B54D5D0D9}" srcOrd="0" destOrd="0" presId="urn:microsoft.com/office/officeart/2009/3/layout/StepUpProcess"/>
    <dgm:cxn modelId="{161E4C7F-D9CB-4B81-8F7C-68CC52B51A1E}" type="presParOf" srcId="{7893CFF8-3D1A-4F8C-B838-CE55DA73D9F9}" destId="{F42F393B-9856-4B70-BECA-15E2A22ED106}" srcOrd="6" destOrd="0" presId="urn:microsoft.com/office/officeart/2009/3/layout/StepUpProcess"/>
    <dgm:cxn modelId="{9520D37C-799E-4CE5-9AB5-FAEA7A2149DF}" type="presParOf" srcId="{F42F393B-9856-4B70-BECA-15E2A22ED106}" destId="{A750693D-7031-4EE4-BDA6-7358643E2D1A}" srcOrd="0" destOrd="0" presId="urn:microsoft.com/office/officeart/2009/3/layout/StepUpProcess"/>
    <dgm:cxn modelId="{CE7C4150-53BF-4E4B-B29E-7BC8FF2942C3}" type="presParOf" srcId="{F42F393B-9856-4B70-BECA-15E2A22ED106}" destId="{DD687292-2BB2-4DFD-8A8D-34E67CF35B1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663BF-C07A-4872-B9D8-1FF44DFDCDB7}">
      <dsp:nvSpPr>
        <dsp:cNvPr id="0" name=""/>
        <dsp:cNvSpPr/>
      </dsp:nvSpPr>
      <dsp:spPr>
        <a:xfrm rot="5400000">
          <a:off x="5084623" y="-2174633"/>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Welcome &amp; Introductions</a:t>
          </a:r>
        </a:p>
      </dsp:txBody>
      <dsp:txXfrm rot="-5400000">
        <a:off x="2839212" y="97952"/>
        <a:ext cx="5020314" cy="502317"/>
      </dsp:txXfrm>
    </dsp:sp>
    <dsp:sp modelId="{9979E2A4-9854-48F5-83D5-D4E9068AEB55}">
      <dsp:nvSpPr>
        <dsp:cNvPr id="0" name=""/>
        <dsp:cNvSpPr/>
      </dsp:nvSpPr>
      <dsp:spPr>
        <a:xfrm>
          <a:off x="0" y="1195"/>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1:00-1:20</a:t>
          </a:r>
        </a:p>
      </dsp:txBody>
      <dsp:txXfrm>
        <a:off x="33968" y="35163"/>
        <a:ext cx="2771276" cy="627895"/>
      </dsp:txXfrm>
    </dsp:sp>
    <dsp:sp modelId="{64BBF261-39F8-4CDB-8CFF-1A88E8F29F69}">
      <dsp:nvSpPr>
        <dsp:cNvPr id="0" name=""/>
        <dsp:cNvSpPr/>
      </dsp:nvSpPr>
      <dsp:spPr>
        <a:xfrm rot="5400000">
          <a:off x="5084623" y="-1444009"/>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Presentation: Introduction to JEDI</a:t>
          </a:r>
        </a:p>
      </dsp:txBody>
      <dsp:txXfrm rot="-5400000">
        <a:off x="2839212" y="828576"/>
        <a:ext cx="5020314" cy="502317"/>
      </dsp:txXfrm>
    </dsp:sp>
    <dsp:sp modelId="{AE78F8FB-3BA1-48AF-9B64-44C729301D7E}">
      <dsp:nvSpPr>
        <dsp:cNvPr id="0" name=""/>
        <dsp:cNvSpPr/>
      </dsp:nvSpPr>
      <dsp:spPr>
        <a:xfrm>
          <a:off x="0" y="731818"/>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1:20-2:20</a:t>
          </a:r>
        </a:p>
      </dsp:txBody>
      <dsp:txXfrm>
        <a:off x="33968" y="765786"/>
        <a:ext cx="2771276" cy="627895"/>
      </dsp:txXfrm>
    </dsp:sp>
    <dsp:sp modelId="{E95BAAB0-DB9A-40F1-A852-BE846C9AEF3F}">
      <dsp:nvSpPr>
        <dsp:cNvPr id="0" name=""/>
        <dsp:cNvSpPr/>
      </dsp:nvSpPr>
      <dsp:spPr>
        <a:xfrm rot="5400000">
          <a:off x="5084623" y="-713386"/>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Breakout Discussions</a:t>
          </a:r>
        </a:p>
      </dsp:txBody>
      <dsp:txXfrm rot="-5400000">
        <a:off x="2839212" y="1559199"/>
        <a:ext cx="5020314" cy="502317"/>
      </dsp:txXfrm>
    </dsp:sp>
    <dsp:sp modelId="{8CAAFF58-55B0-493F-A9E7-C106CA82751F}">
      <dsp:nvSpPr>
        <dsp:cNvPr id="0" name=""/>
        <dsp:cNvSpPr/>
      </dsp:nvSpPr>
      <dsp:spPr>
        <a:xfrm>
          <a:off x="0" y="1462441"/>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2:20-3:00</a:t>
          </a:r>
        </a:p>
      </dsp:txBody>
      <dsp:txXfrm>
        <a:off x="33968" y="1496409"/>
        <a:ext cx="2771276" cy="627895"/>
      </dsp:txXfrm>
    </dsp:sp>
    <dsp:sp modelId="{8C06BDBE-6A81-41ED-AD9B-C3214E9C285E}">
      <dsp:nvSpPr>
        <dsp:cNvPr id="0" name=""/>
        <dsp:cNvSpPr/>
      </dsp:nvSpPr>
      <dsp:spPr>
        <a:xfrm rot="5400000">
          <a:off x="5084623" y="17236"/>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BREAK</a:t>
          </a:r>
        </a:p>
      </dsp:txBody>
      <dsp:txXfrm rot="-5400000">
        <a:off x="2839212" y="2289821"/>
        <a:ext cx="5020314" cy="502317"/>
      </dsp:txXfrm>
    </dsp:sp>
    <dsp:sp modelId="{431D1256-BF26-492E-8E86-2277C3F64961}">
      <dsp:nvSpPr>
        <dsp:cNvPr id="0" name=""/>
        <dsp:cNvSpPr/>
      </dsp:nvSpPr>
      <dsp:spPr>
        <a:xfrm>
          <a:off x="0" y="2193064"/>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3:00-3:15</a:t>
          </a:r>
        </a:p>
      </dsp:txBody>
      <dsp:txXfrm>
        <a:off x="33968" y="2227032"/>
        <a:ext cx="2771276" cy="627895"/>
      </dsp:txXfrm>
    </dsp:sp>
    <dsp:sp modelId="{5F95B2C1-D011-4DB6-A5F6-D07ACA98B2E1}">
      <dsp:nvSpPr>
        <dsp:cNvPr id="0" name=""/>
        <dsp:cNvSpPr/>
      </dsp:nvSpPr>
      <dsp:spPr>
        <a:xfrm rot="5400000">
          <a:off x="5084623" y="747859"/>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Panel: Local Examples of Equitable Engagement</a:t>
          </a:r>
        </a:p>
      </dsp:txBody>
      <dsp:txXfrm rot="-5400000">
        <a:off x="2839212" y="3020444"/>
        <a:ext cx="5020314" cy="502317"/>
      </dsp:txXfrm>
    </dsp:sp>
    <dsp:sp modelId="{F803B17B-9EC2-49E3-AC16-AD5859FCA446}">
      <dsp:nvSpPr>
        <dsp:cNvPr id="0" name=""/>
        <dsp:cNvSpPr/>
      </dsp:nvSpPr>
      <dsp:spPr>
        <a:xfrm>
          <a:off x="0" y="2923688"/>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3:15-4:45</a:t>
          </a:r>
        </a:p>
      </dsp:txBody>
      <dsp:txXfrm>
        <a:off x="33968" y="2957656"/>
        <a:ext cx="2771276" cy="627895"/>
      </dsp:txXfrm>
    </dsp:sp>
    <dsp:sp modelId="{196D9F57-EAE7-477D-88CE-36C554CBD7F5}">
      <dsp:nvSpPr>
        <dsp:cNvPr id="0" name=""/>
        <dsp:cNvSpPr/>
      </dsp:nvSpPr>
      <dsp:spPr>
        <a:xfrm rot="5400000">
          <a:off x="5084623" y="1478483"/>
          <a:ext cx="556665" cy="5047488"/>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Thank You </a:t>
          </a:r>
          <a:r>
            <a:rPr lang="en-US" sz="1900" kern="1200"/>
            <a:t>&amp; Close</a:t>
          </a:r>
          <a:endParaRPr lang="en-US" sz="1900" kern="1200" dirty="0"/>
        </a:p>
      </dsp:txBody>
      <dsp:txXfrm rot="-5400000">
        <a:off x="2839212" y="3751068"/>
        <a:ext cx="5020314" cy="502317"/>
      </dsp:txXfrm>
    </dsp:sp>
    <dsp:sp modelId="{4F01BC8A-4AE0-48C8-822C-FFA38F728BAC}">
      <dsp:nvSpPr>
        <dsp:cNvPr id="0" name=""/>
        <dsp:cNvSpPr/>
      </dsp:nvSpPr>
      <dsp:spPr>
        <a:xfrm>
          <a:off x="0" y="3654311"/>
          <a:ext cx="2839212" cy="69583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a:t>4:45-5:00</a:t>
          </a:r>
        </a:p>
      </dsp:txBody>
      <dsp:txXfrm>
        <a:off x="33968" y="3688279"/>
        <a:ext cx="2771276" cy="627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6BAD0-6025-4FB7-B053-6065AEF999B5}">
      <dsp:nvSpPr>
        <dsp:cNvPr id="0" name=""/>
        <dsp:cNvSpPr/>
      </dsp:nvSpPr>
      <dsp:spPr>
        <a:xfrm rot="5400000">
          <a:off x="365462" y="1660039"/>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8CB3647-865A-42C4-949B-A2E320C22EC0}">
      <dsp:nvSpPr>
        <dsp:cNvPr id="0" name=""/>
        <dsp:cNvSpPr/>
      </dsp:nvSpPr>
      <dsp:spPr>
        <a:xfrm>
          <a:off x="182273" y="2205651"/>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None/>
          </a:pPr>
          <a:r>
            <a:rPr lang="en-US" sz="1800" kern="1200" dirty="0"/>
            <a:t>It’s Sustainable Maryland’s 10</a:t>
          </a:r>
          <a:r>
            <a:rPr lang="en-US" sz="1800" kern="1200" baseline="30000" dirty="0"/>
            <a:t>th</a:t>
          </a:r>
          <a:r>
            <a:rPr lang="en-US" sz="1800" kern="1200" dirty="0"/>
            <a:t> Anniversary!!!</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t>Join us as we celebrate throughout the year</a:t>
          </a:r>
          <a:endParaRPr lang="en-US" sz="1400" kern="1200" dirty="0"/>
        </a:p>
      </dsp:txBody>
      <dsp:txXfrm>
        <a:off x="182273" y="2205651"/>
        <a:ext cx="1648615" cy="1445108"/>
      </dsp:txXfrm>
    </dsp:sp>
    <dsp:sp modelId="{A3BE78B8-34BA-4590-AF84-C41B0DD18B8F}">
      <dsp:nvSpPr>
        <dsp:cNvPr id="0" name=""/>
        <dsp:cNvSpPr/>
      </dsp:nvSpPr>
      <dsp:spPr>
        <a:xfrm>
          <a:off x="1519829" y="1525600"/>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054866C-6213-4775-B26A-2D36C58FD138}">
      <dsp:nvSpPr>
        <dsp:cNvPr id="0" name=""/>
        <dsp:cNvSpPr/>
      </dsp:nvSpPr>
      <dsp:spPr>
        <a:xfrm rot="5400000">
          <a:off x="2383690" y="1160627"/>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CB2F0B9-B018-48B1-87B2-D284DC888C3E}">
      <dsp:nvSpPr>
        <dsp:cNvPr id="0" name=""/>
        <dsp:cNvSpPr/>
      </dsp:nvSpPr>
      <dsp:spPr>
        <a:xfrm>
          <a:off x="2200501" y="1706238"/>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SM Wednesday Webinar Series</a:t>
          </a:r>
          <a:endParaRPr lang="en-US" sz="1800" kern="1200" dirty="0"/>
        </a:p>
        <a:p>
          <a:pPr marL="114300" lvl="1" indent="-114300" algn="l" defTabSz="622300">
            <a:lnSpc>
              <a:spcPct val="90000"/>
            </a:lnSpc>
            <a:spcBef>
              <a:spcPct val="0"/>
            </a:spcBef>
            <a:spcAft>
              <a:spcPct val="15000"/>
            </a:spcAft>
            <a:buChar char="••"/>
          </a:pPr>
          <a:r>
            <a:rPr lang="en-US" sz="1400" kern="1200" dirty="0"/>
            <a:t>March – June every Wednesday @ </a:t>
          </a:r>
          <a:r>
            <a:rPr lang="en-US" sz="1400" kern="1200" dirty="0" smtClean="0"/>
            <a:t>2:</a:t>
          </a:r>
          <a:r>
            <a:rPr lang="en-US" sz="1400" kern="1200" dirty="0"/>
            <a:t>00PM</a:t>
          </a:r>
        </a:p>
      </dsp:txBody>
      <dsp:txXfrm>
        <a:off x="2200501" y="1706238"/>
        <a:ext cx="1648615" cy="1445108"/>
      </dsp:txXfrm>
    </dsp:sp>
    <dsp:sp modelId="{9A51CCF7-ABD2-49C8-994B-F87139DD2018}">
      <dsp:nvSpPr>
        <dsp:cNvPr id="0" name=""/>
        <dsp:cNvSpPr/>
      </dsp:nvSpPr>
      <dsp:spPr>
        <a:xfrm>
          <a:off x="3538057" y="1026187"/>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B5B27CA-5B49-475D-8880-5D4DE415C906}">
      <dsp:nvSpPr>
        <dsp:cNvPr id="0" name=""/>
        <dsp:cNvSpPr/>
      </dsp:nvSpPr>
      <dsp:spPr>
        <a:xfrm rot="5400000">
          <a:off x="4401917" y="661214"/>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C5C093F-0BDE-49EC-A6EC-CCAC53DE82B9}">
      <dsp:nvSpPr>
        <dsp:cNvPr id="0" name=""/>
        <dsp:cNvSpPr/>
      </dsp:nvSpPr>
      <dsp:spPr>
        <a:xfrm>
          <a:off x="4218729" y="1206826"/>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SM Earth Day Challenge</a:t>
          </a:r>
          <a:endParaRPr lang="en-US" sz="1800" kern="1200" dirty="0"/>
        </a:p>
        <a:p>
          <a:pPr marL="114300" lvl="1" indent="-114300" algn="l" defTabSz="622300">
            <a:lnSpc>
              <a:spcPct val="90000"/>
            </a:lnSpc>
            <a:spcBef>
              <a:spcPct val="0"/>
            </a:spcBef>
            <a:spcAft>
              <a:spcPct val="15000"/>
            </a:spcAft>
            <a:buChar char="••"/>
          </a:pPr>
          <a:r>
            <a:rPr lang="en-US" sz="1400" kern="1200" dirty="0"/>
            <a:t>Register your April Earth Day events to get recognized by Sustainable Maryland</a:t>
          </a:r>
        </a:p>
      </dsp:txBody>
      <dsp:txXfrm>
        <a:off x="4218729" y="1206826"/>
        <a:ext cx="1648615" cy="1445108"/>
      </dsp:txXfrm>
    </dsp:sp>
    <dsp:sp modelId="{BAA616C5-61AE-47E9-9666-D09A28DB5E1D}">
      <dsp:nvSpPr>
        <dsp:cNvPr id="0" name=""/>
        <dsp:cNvSpPr/>
      </dsp:nvSpPr>
      <dsp:spPr>
        <a:xfrm>
          <a:off x="5556285" y="526775"/>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50693D-7031-4EE4-BDA6-7358643E2D1A}">
      <dsp:nvSpPr>
        <dsp:cNvPr id="0" name=""/>
        <dsp:cNvSpPr/>
      </dsp:nvSpPr>
      <dsp:spPr>
        <a:xfrm rot="5400000">
          <a:off x="6420145" y="161802"/>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D687292-2BB2-4DFD-8A8D-34E67CF35B19}">
      <dsp:nvSpPr>
        <dsp:cNvPr id="0" name=""/>
        <dsp:cNvSpPr/>
      </dsp:nvSpPr>
      <dsp:spPr>
        <a:xfrm>
          <a:off x="6236957" y="707413"/>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New SM Website and New Actions</a:t>
          </a:r>
          <a:endParaRPr lang="en-US" sz="1800" kern="1200" dirty="0"/>
        </a:p>
        <a:p>
          <a:pPr marL="114300" lvl="1" indent="-114300" algn="l" defTabSz="622300">
            <a:lnSpc>
              <a:spcPct val="90000"/>
            </a:lnSpc>
            <a:spcBef>
              <a:spcPct val="0"/>
            </a:spcBef>
            <a:spcAft>
              <a:spcPct val="15000"/>
            </a:spcAft>
            <a:buChar char="••"/>
          </a:pPr>
          <a:r>
            <a:rPr lang="en-US" sz="1400" kern="1200"/>
            <a:t>Coming in May</a:t>
          </a:r>
          <a:endParaRPr lang="en-US" sz="1400" kern="1200" dirty="0"/>
        </a:p>
      </dsp:txBody>
      <dsp:txXfrm>
        <a:off x="6236957" y="707413"/>
        <a:ext cx="1648615" cy="14451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6BAD0-6025-4FB7-B053-6065AEF999B5}">
      <dsp:nvSpPr>
        <dsp:cNvPr id="0" name=""/>
        <dsp:cNvSpPr/>
      </dsp:nvSpPr>
      <dsp:spPr>
        <a:xfrm rot="5400000">
          <a:off x="365462" y="1660039"/>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8CB3647-865A-42C4-949B-A2E320C22EC0}">
      <dsp:nvSpPr>
        <dsp:cNvPr id="0" name=""/>
        <dsp:cNvSpPr/>
      </dsp:nvSpPr>
      <dsp:spPr>
        <a:xfrm>
          <a:off x="182273" y="2205651"/>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buNone/>
          </a:pPr>
          <a:r>
            <a:rPr lang="en-US" sz="1800" kern="1200" dirty="0"/>
            <a:t>It’s Sustainable Maryland’s 10</a:t>
          </a:r>
          <a:r>
            <a:rPr lang="en-US" sz="1800" kern="1200" baseline="30000" dirty="0"/>
            <a:t>th</a:t>
          </a:r>
          <a:r>
            <a:rPr lang="en-US" sz="1800" kern="1200" dirty="0"/>
            <a:t> Anniversary!!!</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t>Join us as we celebrate throughout the year</a:t>
          </a:r>
          <a:endParaRPr lang="en-US" sz="1400" kern="1200" dirty="0"/>
        </a:p>
      </dsp:txBody>
      <dsp:txXfrm>
        <a:off x="182273" y="2205651"/>
        <a:ext cx="1648615" cy="1445108"/>
      </dsp:txXfrm>
    </dsp:sp>
    <dsp:sp modelId="{A3BE78B8-34BA-4590-AF84-C41B0DD18B8F}">
      <dsp:nvSpPr>
        <dsp:cNvPr id="0" name=""/>
        <dsp:cNvSpPr/>
      </dsp:nvSpPr>
      <dsp:spPr>
        <a:xfrm>
          <a:off x="1519829" y="1525600"/>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054866C-6213-4775-B26A-2D36C58FD138}">
      <dsp:nvSpPr>
        <dsp:cNvPr id="0" name=""/>
        <dsp:cNvSpPr/>
      </dsp:nvSpPr>
      <dsp:spPr>
        <a:xfrm rot="5400000">
          <a:off x="2383690" y="1160627"/>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CB2F0B9-B018-48B1-87B2-D284DC888C3E}">
      <dsp:nvSpPr>
        <dsp:cNvPr id="0" name=""/>
        <dsp:cNvSpPr/>
      </dsp:nvSpPr>
      <dsp:spPr>
        <a:xfrm>
          <a:off x="2200501" y="1706238"/>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SM Wednesday Webinar Series</a:t>
          </a:r>
          <a:endParaRPr lang="en-US" sz="1800" kern="1200" dirty="0"/>
        </a:p>
        <a:p>
          <a:pPr marL="114300" lvl="1" indent="-114300" algn="l" defTabSz="622300">
            <a:lnSpc>
              <a:spcPct val="90000"/>
            </a:lnSpc>
            <a:spcBef>
              <a:spcPct val="0"/>
            </a:spcBef>
            <a:spcAft>
              <a:spcPct val="15000"/>
            </a:spcAft>
            <a:buChar char="••"/>
          </a:pPr>
          <a:r>
            <a:rPr lang="en-US" sz="1400" kern="1200" dirty="0"/>
            <a:t>March – June every Wednesday @ </a:t>
          </a:r>
          <a:r>
            <a:rPr lang="en-US" sz="1400" kern="1200" dirty="0" smtClean="0"/>
            <a:t>2:</a:t>
          </a:r>
          <a:r>
            <a:rPr lang="en-US" sz="1400" kern="1200" dirty="0"/>
            <a:t>00PM</a:t>
          </a:r>
        </a:p>
      </dsp:txBody>
      <dsp:txXfrm>
        <a:off x="2200501" y="1706238"/>
        <a:ext cx="1648615" cy="1445108"/>
      </dsp:txXfrm>
    </dsp:sp>
    <dsp:sp modelId="{9A51CCF7-ABD2-49C8-994B-F87139DD2018}">
      <dsp:nvSpPr>
        <dsp:cNvPr id="0" name=""/>
        <dsp:cNvSpPr/>
      </dsp:nvSpPr>
      <dsp:spPr>
        <a:xfrm>
          <a:off x="3538057" y="1026187"/>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B5B27CA-5B49-475D-8880-5D4DE415C906}">
      <dsp:nvSpPr>
        <dsp:cNvPr id="0" name=""/>
        <dsp:cNvSpPr/>
      </dsp:nvSpPr>
      <dsp:spPr>
        <a:xfrm rot="5400000">
          <a:off x="4401917" y="661214"/>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C5C093F-0BDE-49EC-A6EC-CCAC53DE82B9}">
      <dsp:nvSpPr>
        <dsp:cNvPr id="0" name=""/>
        <dsp:cNvSpPr/>
      </dsp:nvSpPr>
      <dsp:spPr>
        <a:xfrm>
          <a:off x="4218729" y="1206826"/>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SM Earth Day Challenge</a:t>
          </a:r>
          <a:endParaRPr lang="en-US" sz="1800" kern="1200" dirty="0"/>
        </a:p>
        <a:p>
          <a:pPr marL="114300" lvl="1" indent="-114300" algn="l" defTabSz="622300">
            <a:lnSpc>
              <a:spcPct val="90000"/>
            </a:lnSpc>
            <a:spcBef>
              <a:spcPct val="0"/>
            </a:spcBef>
            <a:spcAft>
              <a:spcPct val="15000"/>
            </a:spcAft>
            <a:buChar char="••"/>
          </a:pPr>
          <a:r>
            <a:rPr lang="en-US" sz="1400" kern="1200" dirty="0"/>
            <a:t>Register your April Earth Day events to get recognized by Sustainable Maryland</a:t>
          </a:r>
        </a:p>
      </dsp:txBody>
      <dsp:txXfrm>
        <a:off x="4218729" y="1206826"/>
        <a:ext cx="1648615" cy="1445108"/>
      </dsp:txXfrm>
    </dsp:sp>
    <dsp:sp modelId="{BAA616C5-61AE-47E9-9666-D09A28DB5E1D}">
      <dsp:nvSpPr>
        <dsp:cNvPr id="0" name=""/>
        <dsp:cNvSpPr/>
      </dsp:nvSpPr>
      <dsp:spPr>
        <a:xfrm>
          <a:off x="5556285" y="526775"/>
          <a:ext cx="311059" cy="311059"/>
        </a:xfrm>
        <a:prstGeom prst="triangle">
          <a:avLst>
            <a:gd name="adj" fmla="val 10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50693D-7031-4EE4-BDA6-7358643E2D1A}">
      <dsp:nvSpPr>
        <dsp:cNvPr id="0" name=""/>
        <dsp:cNvSpPr/>
      </dsp:nvSpPr>
      <dsp:spPr>
        <a:xfrm rot="5400000">
          <a:off x="6420145" y="161802"/>
          <a:ext cx="1097432" cy="1826102"/>
        </a:xfrm>
        <a:prstGeom prst="corner">
          <a:avLst>
            <a:gd name="adj1" fmla="val 16120"/>
            <a:gd name="adj2" fmla="val 1611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D687292-2BB2-4DFD-8A8D-34E67CF35B19}">
      <dsp:nvSpPr>
        <dsp:cNvPr id="0" name=""/>
        <dsp:cNvSpPr/>
      </dsp:nvSpPr>
      <dsp:spPr>
        <a:xfrm>
          <a:off x="6236957" y="707413"/>
          <a:ext cx="1648615" cy="144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New SM Website and New Actions</a:t>
          </a:r>
          <a:endParaRPr lang="en-US" sz="1800" kern="1200" dirty="0"/>
        </a:p>
        <a:p>
          <a:pPr marL="114300" lvl="1" indent="-114300" algn="l" defTabSz="622300">
            <a:lnSpc>
              <a:spcPct val="90000"/>
            </a:lnSpc>
            <a:spcBef>
              <a:spcPct val="0"/>
            </a:spcBef>
            <a:spcAft>
              <a:spcPct val="15000"/>
            </a:spcAft>
            <a:buChar char="••"/>
          </a:pPr>
          <a:r>
            <a:rPr lang="en-US" sz="1400" kern="1200"/>
            <a:t>Coming in May</a:t>
          </a:r>
          <a:endParaRPr lang="en-US" sz="1400" kern="1200" dirty="0"/>
        </a:p>
      </dsp:txBody>
      <dsp:txXfrm>
        <a:off x="6236957" y="707413"/>
        <a:ext cx="1648615" cy="144510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05681-39ED-4067-AFA3-40703DCC04D8}" type="datetimeFigureOut">
              <a:rPr lang="en-US" smtClean="0"/>
              <a:t>3/16/21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60CE6-05B2-46DD-8D0A-44FC272D71E8}" type="slidenum">
              <a:rPr lang="en-US" smtClean="0"/>
              <a:t>‹#›</a:t>
            </a:fld>
            <a:endParaRPr lang="en-US"/>
          </a:p>
        </p:txBody>
      </p:sp>
    </p:spTree>
    <p:extLst>
      <p:ext uri="{BB962C8B-B14F-4D97-AF65-F5344CB8AC3E}">
        <p14:creationId xmlns:p14="http://schemas.microsoft.com/office/powerpoint/2010/main" val="378756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mdmunicipal.org/762/Addressing-Systemic-Racis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native-land.c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itchFamily="34" charset="0"/>
            </a:endParaRPr>
          </a:p>
        </p:txBody>
      </p:sp>
      <p:sp>
        <p:nvSpPr>
          <p:cNvPr id="4" name="Slide Number Placeholder 3"/>
          <p:cNvSpPr>
            <a:spLocks noGrp="1"/>
          </p:cNvSpPr>
          <p:nvPr>
            <p:ph type="sldNum" sz="quarter" idx="10"/>
          </p:nvPr>
        </p:nvSpPr>
        <p:spPr/>
        <p:txBody>
          <a:bodyPr/>
          <a:lstStyle/>
          <a:p>
            <a:fld id="{F2460CE6-05B2-46DD-8D0A-44FC272D71E8}" type="slidenum">
              <a:rPr lang="en-US" smtClean="0"/>
              <a:t>1</a:t>
            </a:fld>
            <a:endParaRPr lang="en-US"/>
          </a:p>
        </p:txBody>
      </p:sp>
    </p:spTree>
    <p:extLst>
      <p:ext uri="{BB962C8B-B14F-4D97-AF65-F5344CB8AC3E}">
        <p14:creationId xmlns:p14="http://schemas.microsoft.com/office/powerpoint/2010/main" val="378814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10</a:t>
            </a:fld>
            <a:endParaRPr lang="en-US"/>
          </a:p>
        </p:txBody>
      </p:sp>
    </p:spTree>
    <p:extLst>
      <p:ext uri="{BB962C8B-B14F-4D97-AF65-F5344CB8AC3E}">
        <p14:creationId xmlns:p14="http://schemas.microsoft.com/office/powerpoint/2010/main" val="139946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60CE6-05B2-46DD-8D0A-44FC272D71E8}" type="slidenum">
              <a:rPr lang="en-US" smtClean="0"/>
              <a:t>11</a:t>
            </a:fld>
            <a:endParaRPr lang="en-US"/>
          </a:p>
        </p:txBody>
      </p:sp>
    </p:spTree>
    <p:extLst>
      <p:ext uri="{BB962C8B-B14F-4D97-AF65-F5344CB8AC3E}">
        <p14:creationId xmlns:p14="http://schemas.microsoft.com/office/powerpoint/2010/main" val="29579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12</a:t>
            </a:fld>
            <a:endParaRPr lang="en-US"/>
          </a:p>
        </p:txBody>
      </p:sp>
    </p:spTree>
    <p:extLst>
      <p:ext uri="{BB962C8B-B14F-4D97-AF65-F5344CB8AC3E}">
        <p14:creationId xmlns:p14="http://schemas.microsoft.com/office/powerpoint/2010/main" val="1159530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60CE6-05B2-46DD-8D0A-44FC272D71E8}" type="slidenum">
              <a:rPr lang="en-US" smtClean="0"/>
              <a:t>13</a:t>
            </a:fld>
            <a:endParaRPr lang="en-US"/>
          </a:p>
        </p:txBody>
      </p:sp>
    </p:spTree>
    <p:extLst>
      <p:ext uri="{BB962C8B-B14F-4D97-AF65-F5344CB8AC3E}">
        <p14:creationId xmlns:p14="http://schemas.microsoft.com/office/powerpoint/2010/main" val="24638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14</a:t>
            </a:fld>
            <a:endParaRPr lang="en-US"/>
          </a:p>
        </p:txBody>
      </p:sp>
    </p:spTree>
    <p:extLst>
      <p:ext uri="{BB962C8B-B14F-4D97-AF65-F5344CB8AC3E}">
        <p14:creationId xmlns:p14="http://schemas.microsoft.com/office/powerpoint/2010/main" val="96790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15</a:t>
            </a:fld>
            <a:endParaRPr lang="en-US"/>
          </a:p>
        </p:txBody>
      </p:sp>
    </p:spTree>
    <p:extLst>
      <p:ext uri="{BB962C8B-B14F-4D97-AF65-F5344CB8AC3E}">
        <p14:creationId xmlns:p14="http://schemas.microsoft.com/office/powerpoint/2010/main" val="56348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16</a:t>
            </a:fld>
            <a:endParaRPr lang="en-US"/>
          </a:p>
        </p:txBody>
      </p:sp>
    </p:spTree>
    <p:extLst>
      <p:ext uri="{BB962C8B-B14F-4D97-AF65-F5344CB8AC3E}">
        <p14:creationId xmlns:p14="http://schemas.microsoft.com/office/powerpoint/2010/main" val="292565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17</a:t>
            </a:fld>
            <a:endParaRPr lang="en-US"/>
          </a:p>
        </p:txBody>
      </p:sp>
    </p:spTree>
    <p:extLst>
      <p:ext uri="{BB962C8B-B14F-4D97-AF65-F5344CB8AC3E}">
        <p14:creationId xmlns:p14="http://schemas.microsoft.com/office/powerpoint/2010/main" val="4087081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2800" b="0" i="0" u="none" strike="noStrike" dirty="0">
                <a:solidFill>
                  <a:srgbClr val="000000"/>
                </a:solidFill>
                <a:effectLst/>
                <a:latin typeface="Arial" panose="020B0604020202020204" pitchFamily="34" charset="0"/>
              </a:rPr>
              <a:t>Thank you to attendees and speakers</a:t>
            </a:r>
          </a:p>
          <a:p>
            <a:pPr lvl="0">
              <a:buNone/>
            </a:pPr>
            <a:r>
              <a:rPr lang="en-US" sz="2800" b="0" i="0" u="none" strike="noStrike" dirty="0">
                <a:solidFill>
                  <a:srgbClr val="000000"/>
                </a:solidFill>
                <a:effectLst/>
                <a:latin typeface="Arial" panose="020B0604020202020204" pitchFamily="34" charset="0"/>
              </a:rPr>
              <a:t>Slides for today will be shared</a:t>
            </a:r>
          </a:p>
          <a:p>
            <a:pPr lvl="0">
              <a:buNone/>
            </a:pPr>
            <a:r>
              <a:rPr lang="en-US" sz="2800" b="0" i="0" u="none" strike="noStrike" dirty="0">
                <a:solidFill>
                  <a:srgbClr val="000000"/>
                </a:solidFill>
                <a:effectLst/>
                <a:latin typeface="Arial" panose="020B0604020202020204" pitchFamily="34" charset="0"/>
              </a:rPr>
              <a:t>SSN Cohort work, beginning more to come</a:t>
            </a:r>
          </a:p>
          <a:p>
            <a:pPr lvl="0">
              <a:buNone/>
            </a:pPr>
            <a:r>
              <a:rPr lang="en-US" sz="2800" b="0" i="0" u="none" strike="noStrike" dirty="0">
                <a:solidFill>
                  <a:srgbClr val="000000"/>
                </a:solidFill>
                <a:effectLst/>
                <a:latin typeface="Arial" panose="020B0604020202020204" pitchFamily="34" charset="0"/>
              </a:rPr>
              <a:t>Program Reminders &amp; </a:t>
            </a:r>
            <a:r>
              <a:rPr lang="en-US" sz="2800" b="0" i="0" u="sng" strike="noStrike" dirty="0">
                <a:solidFill>
                  <a:srgbClr val="1155CC"/>
                </a:solidFill>
                <a:effectLst/>
                <a:latin typeface="Arial" panose="020B0604020202020204" pitchFamily="34" charset="0"/>
                <a:hlinkClick r:id="rId3"/>
              </a:rPr>
              <a:t>Resources</a:t>
            </a:r>
            <a:endParaRPr lang="en-US" sz="2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2460CE6-05B2-46DD-8D0A-44FC272D71E8}" type="slidenum">
              <a:rPr lang="en-US" smtClean="0"/>
              <a:t>18</a:t>
            </a:fld>
            <a:endParaRPr lang="en-US"/>
          </a:p>
        </p:txBody>
      </p:sp>
    </p:spTree>
    <p:extLst>
      <p:ext uri="{BB962C8B-B14F-4D97-AF65-F5344CB8AC3E}">
        <p14:creationId xmlns:p14="http://schemas.microsoft.com/office/powerpoint/2010/main" val="413183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Spring Website updates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New Actions + New certification tier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10th Anniversary</a:t>
            </a:r>
          </a:p>
          <a:p>
            <a:endParaRPr lang="en-US" dirty="0"/>
          </a:p>
          <a:p>
            <a:endParaRPr lang="en-US" dirty="0"/>
          </a:p>
          <a:p>
            <a:r>
              <a:rPr lang="en-US" dirty="0"/>
              <a:t>http://bit.ly/38IOGTb</a:t>
            </a:r>
          </a:p>
        </p:txBody>
      </p:sp>
      <p:sp>
        <p:nvSpPr>
          <p:cNvPr id="4" name="Slide Number Placeholder 3"/>
          <p:cNvSpPr>
            <a:spLocks noGrp="1"/>
          </p:cNvSpPr>
          <p:nvPr>
            <p:ph type="sldNum" sz="quarter" idx="5"/>
          </p:nvPr>
        </p:nvSpPr>
        <p:spPr/>
        <p:txBody>
          <a:bodyPr/>
          <a:lstStyle/>
          <a:p>
            <a:fld id="{F2460CE6-05B2-46DD-8D0A-44FC272D71E8}" type="slidenum">
              <a:rPr lang="en-US" smtClean="0"/>
              <a:t>19</a:t>
            </a:fld>
            <a:endParaRPr lang="en-US"/>
          </a:p>
        </p:txBody>
      </p:sp>
    </p:spTree>
    <p:extLst>
      <p:ext uri="{BB962C8B-B14F-4D97-AF65-F5344CB8AC3E}">
        <p14:creationId xmlns:p14="http://schemas.microsoft.com/office/powerpoint/2010/main" val="325800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1204913" y="703263"/>
            <a:ext cx="4694237"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sz="1200" i="0" dirty="0">
                <a:solidFill>
                  <a:schemeClr val="dk1"/>
                </a:solidFill>
                <a:latin typeface="Calibri"/>
                <a:ea typeface="Calibri"/>
                <a:cs typeface="Calibri"/>
                <a:sym typeface="Calibri"/>
              </a:rPr>
              <a:t>Please</a:t>
            </a:r>
            <a:r>
              <a:rPr lang="en-US" sz="1200" i="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Get rid of distractions and try and be present for the duration of the training. </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solidFill>
                  <a:schemeClr val="dk1"/>
                </a:solidFill>
                <a:latin typeface="Calibri"/>
                <a:cs typeface="Calibri"/>
                <a:sym typeface="Calibri"/>
              </a:rPr>
              <a:t>Remember to keep yourself muted during presentations.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solidFill>
                  <a:schemeClr val="dk1"/>
                </a:solidFill>
                <a:latin typeface="Calibri"/>
                <a:cs typeface="Calibri"/>
                <a:sym typeface="Calibri"/>
              </a:rPr>
              <a:t>Feel free to use the chat to ask questions at any time, we will try and make sure these questions are answered at the appropriate time. </a:t>
            </a:r>
            <a:endParaRPr lang="en-US" sz="1200" dirty="0">
              <a:solidFill>
                <a:schemeClr val="tx1"/>
              </a:solidFill>
              <a:latin typeface="+mn-lt"/>
              <a:ea typeface="+mn-ea"/>
              <a:cs typeface="+mn-cs"/>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solidFill>
                  <a:schemeClr val="dk1"/>
                </a:solidFill>
                <a:latin typeface="Calibri"/>
                <a:ea typeface="Calibri"/>
                <a:cs typeface="Calibri"/>
                <a:sym typeface="Calibri"/>
              </a:rPr>
              <a:t>Change your virtual name tags so folks know who you are, and where you are from. If you haven’t done this before you can do this by </a:t>
            </a:r>
          </a:p>
          <a:p>
            <a:pPr marL="628650" lvl="1" indent="-171450" algn="l" rtl="0">
              <a:lnSpc>
                <a:spcPct val="100000"/>
              </a:lnSpc>
              <a:spcBef>
                <a:spcPts val="0"/>
              </a:spcBef>
              <a:spcAft>
                <a:spcPts val="0"/>
              </a:spcAft>
              <a:buSzPts val="1400"/>
              <a:buFont typeface="Arial" panose="020B0604020202020204" pitchFamily="34" charset="0"/>
              <a:buChar char="•"/>
            </a:pPr>
            <a:r>
              <a:rPr lang="en-US" sz="1200" dirty="0"/>
              <a:t>Rick Clicking On Your Video Image , hover over three dots at the top right of your video, click on rename, change your name to </a:t>
            </a:r>
          </a:p>
          <a:p>
            <a:pPr marL="1085850" lvl="2" indent="-171450" algn="l" rtl="0">
              <a:lnSpc>
                <a:spcPct val="100000"/>
              </a:lnSpc>
              <a:spcBef>
                <a:spcPts val="0"/>
              </a:spcBef>
              <a:spcAft>
                <a:spcPts val="0"/>
              </a:spcAft>
              <a:buSzPts val="1400"/>
              <a:buFont typeface="Arial" panose="020B0604020202020204" pitchFamily="34" charset="0"/>
              <a:buChar char="•"/>
            </a:pPr>
            <a:r>
              <a:rPr lang="en-US" sz="1200" dirty="0"/>
              <a:t>First Name, Name of the community or organization you represent</a:t>
            </a:r>
          </a:p>
          <a:p>
            <a:pPr marL="1085850" lvl="2" indent="-171450" algn="l" rtl="0">
              <a:lnSpc>
                <a:spcPct val="100000"/>
              </a:lnSpc>
              <a:spcBef>
                <a:spcPts val="0"/>
              </a:spcBef>
              <a:spcAft>
                <a:spcPts val="0"/>
              </a:spcAft>
              <a:buSzPts val="1400"/>
              <a:buFont typeface="Arial" panose="020B0604020202020204" pitchFamily="34" charset="0"/>
              <a:buChar char="•"/>
            </a:pPr>
            <a:endParaRPr dirty="0"/>
          </a:p>
          <a:p>
            <a:pPr marL="0" lvl="0" indent="0" algn="l" rtl="0">
              <a:lnSpc>
                <a:spcPct val="100000"/>
              </a:lnSpc>
              <a:spcBef>
                <a:spcPts val="0"/>
              </a:spcBef>
              <a:spcAft>
                <a:spcPts val="0"/>
              </a:spcAft>
              <a:buSzPts val="1400"/>
              <a:buNone/>
            </a:pPr>
            <a:endParaRPr dirty="0"/>
          </a:p>
        </p:txBody>
      </p:sp>
      <p:sp>
        <p:nvSpPr>
          <p:cNvPr id="66" name="Google Shape;66;p1:notes"/>
          <p:cNvSpPr txBox="1">
            <a:spLocks noGrp="1"/>
          </p:cNvSpPr>
          <p:nvPr>
            <p:ph type="sldNum" idx="12"/>
          </p:nvPr>
        </p:nvSpPr>
        <p:spPr>
          <a:xfrm>
            <a:off x="4023094" y="8917423"/>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20</a:t>
            </a:fld>
            <a:endParaRPr lang="en-US"/>
          </a:p>
        </p:txBody>
      </p:sp>
    </p:spTree>
    <p:extLst>
      <p:ext uri="{BB962C8B-B14F-4D97-AF65-F5344CB8AC3E}">
        <p14:creationId xmlns:p14="http://schemas.microsoft.com/office/powerpoint/2010/main" val="404618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6614-6F9E-46EA-869E-28AE3726237F}" type="slidenum">
              <a:rPr lang="en-US" smtClean="0"/>
              <a:t>21</a:t>
            </a:fld>
            <a:endParaRPr lang="en-US"/>
          </a:p>
        </p:txBody>
      </p:sp>
    </p:spTree>
    <p:extLst>
      <p:ext uri="{BB962C8B-B14F-4D97-AF65-F5344CB8AC3E}">
        <p14:creationId xmlns:p14="http://schemas.microsoft.com/office/powerpoint/2010/main" val="292763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Quick Intro to Sustainable Maryland for those who are not familiar with the program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Sustainable Maryland offers a menu of actions, allowing communities to choose activities specific to their needs and plan across community priorities to achieve multiple community benefits. The program provides a framework to benchmark sustainability initiatives and facilitates community prioritization. </a:t>
            </a:r>
          </a:p>
          <a:p>
            <a:endParaRPr lang="en-US" dirty="0"/>
          </a:p>
          <a:p>
            <a:r>
              <a:rPr lang="en-US" dirty="0"/>
              <a:t>We currently have 36 municipalities certified and 79 registered in the program all of which have residential Green Teams, engaged Municipal Staff, and supportive elected officials working together to make their communities more sustainable. While we are all working to protect our environment and improve the quality of life for all our residents, it is important to acknowledge the original stewards of this state we now call home. </a:t>
            </a:r>
          </a:p>
          <a:p>
            <a:endParaRPr lang="en-US" dirty="0"/>
          </a:p>
        </p:txBody>
      </p:sp>
      <p:sp>
        <p:nvSpPr>
          <p:cNvPr id="4" name="Slide Number Placeholder 3"/>
          <p:cNvSpPr>
            <a:spLocks noGrp="1"/>
          </p:cNvSpPr>
          <p:nvPr>
            <p:ph type="sldNum" sz="quarter" idx="5"/>
          </p:nvPr>
        </p:nvSpPr>
        <p:spPr/>
        <p:txBody>
          <a:bodyPr/>
          <a:lstStyle/>
          <a:p>
            <a:fld id="{F2460CE6-05B2-46DD-8D0A-44FC272D71E8}" type="slidenum">
              <a:rPr lang="en-US" smtClean="0"/>
              <a:t>3</a:t>
            </a:fld>
            <a:endParaRPr lang="en-US"/>
          </a:p>
        </p:txBody>
      </p:sp>
    </p:spTree>
    <p:extLst>
      <p:ext uri="{BB962C8B-B14F-4D97-AF65-F5344CB8AC3E}">
        <p14:creationId xmlns:p14="http://schemas.microsoft.com/office/powerpoint/2010/main" val="257675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Right now we’d like to do a land acknowledgement. </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"At the University of MD, we believe it is important to create dialogue to honor those that have been historically and systemically disenfranchised. So, we acknowledge the truth that is often buried: At the University of Maryland, we are on the ancestral lands of the Piscataway People, who were among the first in the Western Hemisphere. We are on indigenous land that was stolen from the Piscataway People by European colonists. We pay respects to Piscataway elders and ancestors. Across the state, we honor the original custodians of this land, including the Accomack, and Pocomoke on the Eastern Shore all the way to the </a:t>
            </a:r>
            <a:r>
              <a:rPr lang="en-US" sz="1200" b="0" i="0" u="none" strike="noStrike" dirty="0" err="1">
                <a:solidFill>
                  <a:srgbClr val="000000"/>
                </a:solidFill>
                <a:effectLst/>
                <a:latin typeface="Arial" panose="020B0604020202020204" pitchFamily="34" charset="0"/>
              </a:rPr>
              <a:t>Massawomeck</a:t>
            </a:r>
            <a:r>
              <a:rPr lang="en-US" sz="1200" b="0" i="0" u="none" strike="noStrike" dirty="0">
                <a:solidFill>
                  <a:srgbClr val="000000"/>
                </a:solidFill>
                <a:effectLst/>
                <a:latin typeface="Arial" panose="020B0604020202020204" pitchFamily="34" charset="0"/>
              </a:rPr>
              <a:t> in Western Maryland.  Please take a moment to consider the many legacies of violence, displacement, migration, and settlement that bring us together here today.“</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[MIKE TAKE 10 – 15 second pause]</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Thank you. We also invite people to identify the original custodians of your land and offer acknowledgement in chat </a:t>
            </a:r>
            <a:r>
              <a:rPr lang="en-US" sz="1200" b="0" i="0" u="sng" strike="noStrike" dirty="0">
                <a:solidFill>
                  <a:srgbClr val="1155CC"/>
                </a:solidFill>
                <a:effectLst/>
                <a:latin typeface="Arial" panose="020B0604020202020204" pitchFamily="34" charset="0"/>
                <a:hlinkClick r:id="rId3"/>
              </a:rPr>
              <a:t>https://native-land.ca/</a:t>
            </a:r>
            <a:r>
              <a:rPr lang="en-US" sz="1200" b="0" i="0" u="none" strike="noStrike" dirty="0">
                <a:solidFill>
                  <a:srgbClr val="000000"/>
                </a:solidFill>
                <a:effectLst/>
                <a:latin typeface="Arial" panose="020B0604020202020204" pitchFamily="34" charset="0"/>
              </a:rPr>
              <a:t> (Alexis to drop in the chat)</a:t>
            </a:r>
            <a:endParaRPr lang="en-US" dirty="0"/>
          </a:p>
          <a:p>
            <a:endParaRPr lang="en-US" dirty="0"/>
          </a:p>
        </p:txBody>
      </p:sp>
      <p:sp>
        <p:nvSpPr>
          <p:cNvPr id="4" name="Slide Number Placeholder 3"/>
          <p:cNvSpPr>
            <a:spLocks noGrp="1"/>
          </p:cNvSpPr>
          <p:nvPr>
            <p:ph type="sldNum" sz="quarter" idx="5"/>
          </p:nvPr>
        </p:nvSpPr>
        <p:spPr/>
        <p:txBody>
          <a:bodyPr/>
          <a:lstStyle/>
          <a:p>
            <a:fld id="{F2460CE6-05B2-46DD-8D0A-44FC272D71E8}" type="slidenum">
              <a:rPr lang="en-US" smtClean="0"/>
              <a:t>4</a:t>
            </a:fld>
            <a:endParaRPr lang="en-US"/>
          </a:p>
        </p:txBody>
      </p:sp>
    </p:spTree>
    <p:extLst>
      <p:ext uri="{BB962C8B-B14F-4D97-AF65-F5344CB8AC3E}">
        <p14:creationId xmlns:p14="http://schemas.microsoft.com/office/powerpoint/2010/main" val="246472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jump into today’s agenda it would be great to get a sense for who all is in the room today. We will use a zoom poll to ask a few ice breaker questions.</a:t>
            </a:r>
          </a:p>
          <a:p>
            <a:endParaRPr lang="en-US" baseline="0" dirty="0"/>
          </a:p>
          <a:p>
            <a:pPr marL="0" indent="0">
              <a:buFont typeface="+mj-lt"/>
              <a:buNone/>
            </a:pPr>
            <a:r>
              <a:rPr lang="en-US" baseline="0" dirty="0"/>
              <a:t>1. Who is in the Zoom room today? [check all that apply]</a:t>
            </a:r>
          </a:p>
          <a:p>
            <a:r>
              <a:rPr lang="en-US" baseline="0" dirty="0"/>
              <a:t>Municipal staff</a:t>
            </a:r>
          </a:p>
          <a:p>
            <a:r>
              <a:rPr lang="en-US" baseline="0" dirty="0"/>
              <a:t>Municipal elected official</a:t>
            </a:r>
          </a:p>
          <a:p>
            <a:r>
              <a:rPr lang="en-US" baseline="0" dirty="0"/>
              <a:t>Municipal Green Team</a:t>
            </a:r>
          </a:p>
          <a:p>
            <a:r>
              <a:rPr lang="en-US" baseline="0" dirty="0"/>
              <a:t>County staff</a:t>
            </a:r>
          </a:p>
          <a:p>
            <a:r>
              <a:rPr lang="en-US" baseline="0" dirty="0"/>
              <a:t>County elected official</a:t>
            </a:r>
          </a:p>
          <a:p>
            <a:r>
              <a:rPr lang="en-US" baseline="0" dirty="0"/>
              <a:t>State agency</a:t>
            </a:r>
          </a:p>
          <a:p>
            <a:r>
              <a:rPr lang="en-US" baseline="0" dirty="0"/>
              <a:t>Nonprofit</a:t>
            </a:r>
          </a:p>
          <a:p>
            <a:r>
              <a:rPr lang="en-US" baseline="0" dirty="0"/>
              <a:t>Local Business</a:t>
            </a:r>
          </a:p>
          <a:p>
            <a:r>
              <a:rPr lang="en-US" baseline="0" dirty="0"/>
              <a:t>HOA/Civic Association</a:t>
            </a:r>
          </a:p>
          <a:p>
            <a:r>
              <a:rPr lang="en-US" baseline="0" dirty="0"/>
              <a:t>Engaged Citizen</a:t>
            </a:r>
          </a:p>
          <a:p>
            <a:r>
              <a:rPr lang="en-US" baseline="0" dirty="0"/>
              <a:t>Other</a:t>
            </a:r>
          </a:p>
          <a:p>
            <a:endParaRPr lang="en-US" baseline="0" dirty="0"/>
          </a:p>
          <a:p>
            <a:pPr marL="0" indent="0">
              <a:buFont typeface="+mj-lt"/>
              <a:buNone/>
            </a:pPr>
            <a:r>
              <a:rPr lang="en-US" baseline="0" dirty="0"/>
              <a:t>2. How many total hours of training on racial, economic, and gender identity have you ever attended?. </a:t>
            </a:r>
          </a:p>
          <a:p>
            <a:r>
              <a:rPr lang="en-US" baseline="0" dirty="0"/>
              <a:t>None</a:t>
            </a:r>
          </a:p>
          <a:p>
            <a:r>
              <a:rPr lang="en-US" baseline="0" dirty="0"/>
              <a:t>1 – 3 hours</a:t>
            </a:r>
          </a:p>
          <a:p>
            <a:r>
              <a:rPr lang="en-US" baseline="0" dirty="0"/>
              <a:t>4 – 5 hours</a:t>
            </a:r>
          </a:p>
          <a:p>
            <a:r>
              <a:rPr lang="en-US" baseline="0" dirty="0"/>
              <a:t>6 – 8 hours</a:t>
            </a:r>
          </a:p>
          <a:p>
            <a:r>
              <a:rPr lang="en-US" baseline="0" dirty="0"/>
              <a:t>2- 4 days</a:t>
            </a:r>
          </a:p>
          <a:p>
            <a:r>
              <a:rPr lang="en-US" baseline="0" dirty="0"/>
              <a:t>5-7 days </a:t>
            </a:r>
          </a:p>
          <a:p>
            <a:r>
              <a:rPr lang="en-US" baseline="0" dirty="0"/>
              <a:t>Multiple weeks</a:t>
            </a:r>
          </a:p>
          <a:p>
            <a:endParaRPr lang="en-US" baseline="0" dirty="0"/>
          </a:p>
          <a:p>
            <a:r>
              <a:rPr lang="en-US" baseline="0" dirty="0"/>
              <a:t>3. How would you describe your understanding of racial, economic, and gender equity? </a:t>
            </a:r>
          </a:p>
          <a:p>
            <a:r>
              <a:rPr lang="en-US" baseline="0" dirty="0"/>
              <a:t>Little or no understanding </a:t>
            </a:r>
          </a:p>
          <a:p>
            <a:r>
              <a:rPr lang="en-US" baseline="0" dirty="0"/>
              <a:t>Beginner</a:t>
            </a:r>
          </a:p>
          <a:p>
            <a:r>
              <a:rPr lang="en-US" baseline="0" dirty="0"/>
              <a:t>Intermediate </a:t>
            </a:r>
          </a:p>
          <a:p>
            <a:r>
              <a:rPr lang="en-US" baseline="0" dirty="0"/>
              <a:t>Advanced</a:t>
            </a:r>
          </a:p>
          <a:p>
            <a:r>
              <a:rPr lang="en-US" baseline="0" dirty="0"/>
              <a:t>Expert </a:t>
            </a:r>
          </a:p>
          <a:p>
            <a:r>
              <a:rPr lang="en-US" baseline="0" dirty="0"/>
              <a:t/>
            </a:r>
            <a:br>
              <a:rPr lang="en-US" baseline="0" dirty="0"/>
            </a:br>
            <a:r>
              <a:rPr lang="en-US" baseline="0" dirty="0"/>
              <a:t>4. I can confidently articulate the definition and importance of equity to my peers.</a:t>
            </a:r>
          </a:p>
          <a:p>
            <a:r>
              <a:rPr lang="en-US" baseline="0" dirty="0"/>
              <a:t>Strongly agree</a:t>
            </a:r>
          </a:p>
          <a:p>
            <a:r>
              <a:rPr lang="en-US" baseline="0" dirty="0"/>
              <a:t>Somewhat agree</a:t>
            </a:r>
          </a:p>
          <a:p>
            <a:r>
              <a:rPr lang="en-US" baseline="0" dirty="0"/>
              <a:t>Neutral/Unsure</a:t>
            </a:r>
          </a:p>
          <a:p>
            <a:r>
              <a:rPr lang="en-US" baseline="0" dirty="0"/>
              <a:t>Somewhat disagree</a:t>
            </a:r>
          </a:p>
          <a:p>
            <a:r>
              <a:rPr lang="en-US" baseline="0" dirty="0"/>
              <a:t>Strongly disagree</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Has</a:t>
            </a:r>
            <a:r>
              <a:rPr lang="en-US" baseline="0" dirty="0"/>
              <a:t> your community started talking about diversity, equity, inclusion and justice? How would you describe these efforts to date? [this can be a chat or breakout question]</a:t>
            </a:r>
          </a:p>
          <a:p>
            <a:endParaRPr lang="en-US" baseline="0" dirty="0"/>
          </a:p>
          <a:p>
            <a:r>
              <a:rPr lang="en-US" baseline="0" dirty="0"/>
              <a:t>6. Which best describes your race/ethnicity?  [if you want to ask this]</a:t>
            </a:r>
          </a:p>
          <a:p>
            <a:r>
              <a:rPr lang="en-US" baseline="0" dirty="0"/>
              <a:t>White/European</a:t>
            </a:r>
          </a:p>
          <a:p>
            <a:r>
              <a:rPr lang="en-US" baseline="0" dirty="0"/>
              <a:t>Black/African American</a:t>
            </a:r>
          </a:p>
          <a:p>
            <a:r>
              <a:rPr lang="en-US" baseline="0" dirty="0"/>
              <a:t>Latino/a/x</a:t>
            </a:r>
          </a:p>
          <a:p>
            <a:r>
              <a:rPr lang="en-US" baseline="0" dirty="0"/>
              <a:t>Middle Eastern</a:t>
            </a:r>
          </a:p>
          <a:p>
            <a:r>
              <a:rPr lang="en-US" baseline="0" dirty="0"/>
              <a:t>Asian (including Southern &amp; Southeast Asian)</a:t>
            </a:r>
          </a:p>
          <a:p>
            <a:r>
              <a:rPr lang="en-US" baseline="0" dirty="0"/>
              <a:t>Native American/Native Alaskan</a:t>
            </a:r>
          </a:p>
          <a:p>
            <a:r>
              <a:rPr lang="en-US" baseline="0" dirty="0"/>
              <a:t>Native Hawaiian/ Pacific Islander</a:t>
            </a:r>
          </a:p>
          <a:p>
            <a:r>
              <a:rPr lang="en-US" baseline="0" dirty="0"/>
              <a:t>Multi-racial (with white/European mixed ancestry)</a:t>
            </a:r>
          </a:p>
          <a:p>
            <a:r>
              <a:rPr lang="en-US" baseline="0" dirty="0"/>
              <a:t>Multi-racial (person of color)</a:t>
            </a:r>
          </a:p>
          <a:p>
            <a:r>
              <a:rPr lang="en-US" baseline="0" dirty="0"/>
              <a:t>Other</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2460CE6-05B2-46DD-8D0A-44FC272D71E8}" type="slidenum">
              <a:rPr lang="en-US" smtClean="0"/>
              <a:t>5</a:t>
            </a:fld>
            <a:endParaRPr lang="en-US"/>
          </a:p>
        </p:txBody>
      </p:sp>
    </p:spTree>
    <p:extLst>
      <p:ext uri="{BB962C8B-B14F-4D97-AF65-F5344CB8AC3E}">
        <p14:creationId xmlns:p14="http://schemas.microsoft.com/office/powerpoint/2010/main" val="8385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460CE6-05B2-46DD-8D0A-44FC272D71E8}" type="slidenum">
              <a:rPr lang="en-US" smtClean="0"/>
              <a:t>6</a:t>
            </a:fld>
            <a:endParaRPr lang="en-US"/>
          </a:p>
        </p:txBody>
      </p:sp>
    </p:spTree>
    <p:extLst>
      <p:ext uri="{BB962C8B-B14F-4D97-AF65-F5344CB8AC3E}">
        <p14:creationId xmlns:p14="http://schemas.microsoft.com/office/powerpoint/2010/main" val="92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a:spcBef>
                <a:spcPts val="0"/>
              </a:spcBef>
              <a:spcAft>
                <a:spcPts val="0"/>
              </a:spcAft>
            </a:pPr>
            <a:endParaRPr lang="en-US" b="0" dirty="0">
              <a:effectLst/>
            </a:endParaRPr>
          </a:p>
        </p:txBody>
      </p:sp>
      <p:sp>
        <p:nvSpPr>
          <p:cNvPr id="4" name="Slide Number Placeholder 3"/>
          <p:cNvSpPr>
            <a:spLocks noGrp="1"/>
          </p:cNvSpPr>
          <p:nvPr>
            <p:ph type="sldNum" sz="quarter" idx="5"/>
          </p:nvPr>
        </p:nvSpPr>
        <p:spPr/>
        <p:txBody>
          <a:bodyPr/>
          <a:lstStyle/>
          <a:p>
            <a:fld id="{F2460CE6-05B2-46DD-8D0A-44FC272D71E8}" type="slidenum">
              <a:rPr lang="en-US" smtClean="0"/>
              <a:t>7</a:t>
            </a:fld>
            <a:endParaRPr lang="en-US"/>
          </a:p>
        </p:txBody>
      </p:sp>
    </p:spTree>
    <p:extLst>
      <p:ext uri="{BB962C8B-B14F-4D97-AF65-F5344CB8AC3E}">
        <p14:creationId xmlns:p14="http://schemas.microsoft.com/office/powerpoint/2010/main" val="194779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Spring Website updates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New Actions + New certification tier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10th Anniversary</a:t>
            </a:r>
          </a:p>
          <a:p>
            <a:endParaRPr lang="en-US" dirty="0"/>
          </a:p>
          <a:p>
            <a:endParaRPr lang="en-US" dirty="0"/>
          </a:p>
          <a:p>
            <a:r>
              <a:rPr lang="en-US" dirty="0"/>
              <a:t>http://bit.ly/38IOGTb</a:t>
            </a:r>
          </a:p>
        </p:txBody>
      </p:sp>
      <p:sp>
        <p:nvSpPr>
          <p:cNvPr id="4" name="Slide Number Placeholder 3"/>
          <p:cNvSpPr>
            <a:spLocks noGrp="1"/>
          </p:cNvSpPr>
          <p:nvPr>
            <p:ph type="sldNum" sz="quarter" idx="5"/>
          </p:nvPr>
        </p:nvSpPr>
        <p:spPr/>
        <p:txBody>
          <a:bodyPr/>
          <a:lstStyle/>
          <a:p>
            <a:fld id="{F2460CE6-05B2-46DD-8D0A-44FC272D71E8}" type="slidenum">
              <a:rPr lang="en-US" smtClean="0"/>
              <a:t>8</a:t>
            </a:fld>
            <a:endParaRPr lang="en-US"/>
          </a:p>
        </p:txBody>
      </p:sp>
    </p:spTree>
    <p:extLst>
      <p:ext uri="{BB962C8B-B14F-4D97-AF65-F5344CB8AC3E}">
        <p14:creationId xmlns:p14="http://schemas.microsoft.com/office/powerpoint/2010/main" val="266651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 two sentences on what the panel is about</a:t>
            </a:r>
          </a:p>
          <a:p>
            <a:r>
              <a:rPr lang="en-US" dirty="0"/>
              <a:t>Introduce the Moderator </a:t>
            </a:r>
          </a:p>
          <a:p>
            <a:r>
              <a:rPr lang="en-US" dirty="0"/>
              <a:t>Dr. Luisa Robles, Sustainability Specialist, City of Greenbelt</a:t>
            </a:r>
          </a:p>
          <a:p>
            <a:r>
              <a:rPr lang="en-US" dirty="0"/>
              <a:t>● Luisa F. Robles studied general biology in Mexico, and has a PhD from UMD on Sustainable Development/Ecological Economics. She now works as the Sustainability Coordinator for the City of Greenbelt. Luisa has been a huge champion of the Sustainable Maryland program and has attended every Leadership Training since we started them back in 2014. </a:t>
            </a:r>
          </a:p>
        </p:txBody>
      </p:sp>
      <p:sp>
        <p:nvSpPr>
          <p:cNvPr id="4" name="Slide Number Placeholder 3"/>
          <p:cNvSpPr>
            <a:spLocks noGrp="1"/>
          </p:cNvSpPr>
          <p:nvPr>
            <p:ph type="sldNum" sz="quarter" idx="5"/>
          </p:nvPr>
        </p:nvSpPr>
        <p:spPr/>
        <p:txBody>
          <a:bodyPr/>
          <a:lstStyle/>
          <a:p>
            <a:fld id="{F2460CE6-05B2-46DD-8D0A-44FC272D71E8}" type="slidenum">
              <a:rPr lang="en-US" smtClean="0"/>
              <a:t>9</a:t>
            </a:fld>
            <a:endParaRPr lang="en-US"/>
          </a:p>
        </p:txBody>
      </p:sp>
    </p:spTree>
    <p:extLst>
      <p:ext uri="{BB962C8B-B14F-4D97-AF65-F5344CB8AC3E}">
        <p14:creationId xmlns:p14="http://schemas.microsoft.com/office/powerpoint/2010/main" val="427019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DD803E-4F11-4F5C-8854-006CCE08B4A8}" type="datetimeFigureOut">
              <a:rPr lang="en-US" smtClean="0"/>
              <a:t>3/16/21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217622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DD803E-4F11-4F5C-8854-006CCE08B4A8}" type="datetimeFigureOut">
              <a:rPr lang="en-US" smtClean="0"/>
              <a:t>3/16/21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86058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DD803E-4F11-4F5C-8854-006CCE08B4A8}" type="datetimeFigureOut">
              <a:rPr lang="en-US" smtClean="0"/>
              <a:t>3/16/21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1003269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4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DD803E-4F11-4F5C-8854-006CCE08B4A8}" type="datetimeFigureOut">
              <a:rPr lang="en-US" smtClean="0"/>
              <a:t>3/16/21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39077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DD803E-4F11-4F5C-8854-006CCE08B4A8}" type="datetimeFigureOut">
              <a:rPr lang="en-US" smtClean="0"/>
              <a:t>3/16/21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253050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DD803E-4F11-4F5C-8854-006CCE08B4A8}" type="datetimeFigureOut">
              <a:rPr lang="en-US" smtClean="0"/>
              <a:t>3/16/21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144442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DD803E-4F11-4F5C-8854-006CCE08B4A8}" type="datetimeFigureOut">
              <a:rPr lang="en-US" smtClean="0"/>
              <a:t>3/16/21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140072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DD803E-4F11-4F5C-8854-006CCE08B4A8}" type="datetimeFigureOut">
              <a:rPr lang="en-US" smtClean="0"/>
              <a:t>3/16/21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27978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D803E-4F11-4F5C-8854-006CCE08B4A8}" type="datetimeFigureOut">
              <a:rPr lang="en-US" smtClean="0"/>
              <a:t>3/16/21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59083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DD803E-4F11-4F5C-8854-006CCE08B4A8}" type="datetimeFigureOut">
              <a:rPr lang="en-US" smtClean="0"/>
              <a:t>3/16/21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310567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DD803E-4F11-4F5C-8854-006CCE08B4A8}" type="datetimeFigureOut">
              <a:rPr lang="en-US" smtClean="0"/>
              <a:t>3/16/21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E5A2A-2108-4DC0-B759-5C3F0232FE0E}" type="slidenum">
              <a:rPr lang="en-US" smtClean="0"/>
              <a:t>‹#›</a:t>
            </a:fld>
            <a:endParaRPr lang="en-US"/>
          </a:p>
        </p:txBody>
      </p:sp>
    </p:spTree>
    <p:extLst>
      <p:ext uri="{BB962C8B-B14F-4D97-AF65-F5344CB8AC3E}">
        <p14:creationId xmlns:p14="http://schemas.microsoft.com/office/powerpoint/2010/main" val="16659068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D803E-4F11-4F5C-8854-006CCE08B4A8}" type="datetimeFigureOut">
              <a:rPr lang="en-US" smtClean="0"/>
              <a:t>3/16/21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E5A2A-2108-4DC0-B759-5C3F0232FE0E}" type="slidenum">
              <a:rPr lang="en-US" smtClean="0"/>
              <a:t>‹#›</a:t>
            </a:fld>
            <a:endParaRPr lang="en-US"/>
          </a:p>
        </p:txBody>
      </p:sp>
    </p:spTree>
    <p:extLst>
      <p:ext uri="{BB962C8B-B14F-4D97-AF65-F5344CB8AC3E}">
        <p14:creationId xmlns:p14="http://schemas.microsoft.com/office/powerpoint/2010/main" val="2569921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eg"/><Relationship Id="rId6" Type="http://schemas.openxmlformats.org/officeDocument/2006/relationships/image" Target="../media/image26.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hyperlink" Target="https://pgcvirtualopenhouse.wixsite.com/pgcvirtualopenhouse"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native-land.ca/"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fif"/><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3000736"/>
            <a:ext cx="8991600" cy="1828800"/>
          </a:xfrm>
        </p:spPr>
        <p:txBody>
          <a:bodyPr>
            <a:normAutofit fontScale="90000"/>
          </a:bodyPr>
          <a:lstStyle/>
          <a:p>
            <a:r>
              <a:rPr lang="en-US" dirty="0"/>
              <a:t>Sustainable Maryland </a:t>
            </a:r>
            <a:r>
              <a:rPr lang="en-US"/>
              <a:t>Leadership </a:t>
            </a:r>
            <a:r>
              <a:rPr lang="en-US" smtClean="0"/>
              <a:t>Training:</a:t>
            </a:r>
            <a:r>
              <a:rPr lang="en-US" dirty="0">
                <a:solidFill>
                  <a:srgbClr val="20591D"/>
                </a:solidFill>
              </a:rPr>
              <a:t/>
            </a:r>
            <a:br>
              <a:rPr lang="en-US" dirty="0">
                <a:solidFill>
                  <a:srgbClr val="20591D"/>
                </a:solidFill>
              </a:rPr>
            </a:br>
            <a:r>
              <a:rPr lang="en-US" sz="4000" i="1" dirty="0"/>
              <a:t>Equitable Engagement in Local Government</a:t>
            </a:r>
          </a:p>
        </p:txBody>
      </p:sp>
      <p:sp>
        <p:nvSpPr>
          <p:cNvPr id="3" name="Subtitle 2"/>
          <p:cNvSpPr>
            <a:spLocks noGrp="1"/>
          </p:cNvSpPr>
          <p:nvPr>
            <p:ph type="subTitle" idx="1"/>
          </p:nvPr>
        </p:nvSpPr>
        <p:spPr>
          <a:xfrm>
            <a:off x="1371600" y="4829536"/>
            <a:ext cx="6400800" cy="809263"/>
          </a:xfrm>
        </p:spPr>
        <p:txBody>
          <a:bodyPr>
            <a:normAutofit fontScale="77500" lnSpcReduction="20000"/>
          </a:bodyPr>
          <a:lstStyle/>
          <a:p>
            <a:pPr>
              <a:lnSpc>
                <a:spcPct val="110000"/>
              </a:lnSpc>
            </a:pPr>
            <a:r>
              <a:rPr lang="en-US" sz="3000" dirty="0"/>
              <a:t>March 16, </a:t>
            </a:r>
            <a:r>
              <a:rPr lang="en-US" sz="3000" dirty="0" smtClean="0"/>
              <a:t>2021</a:t>
            </a:r>
          </a:p>
          <a:p>
            <a:pPr>
              <a:lnSpc>
                <a:spcPct val="110000"/>
              </a:lnSpc>
            </a:pPr>
            <a:r>
              <a:rPr lang="en-US" sz="3000" dirty="0" smtClean="0"/>
              <a:t>Virtual Program</a:t>
            </a:r>
            <a:endParaRPr lang="en-US" sz="3000" dirty="0"/>
          </a:p>
          <a:p>
            <a:pPr>
              <a:lnSpc>
                <a:spcPct val="110000"/>
              </a:lnSpc>
            </a:pPr>
            <a:endParaRPr lang="en-US" dirty="0"/>
          </a:p>
        </p:txBody>
      </p:sp>
      <p:pic>
        <p:nvPicPr>
          <p:cNvPr id="4"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23" r="397"/>
          <a:stretch/>
        </p:blipFill>
        <p:spPr>
          <a:xfrm>
            <a:off x="5350565" y="5849073"/>
            <a:ext cx="3564835" cy="6951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 y="-76201"/>
            <a:ext cx="9235440" cy="2647164"/>
          </a:xfrm>
          <a:prstGeom prst="rect">
            <a:avLst/>
          </a:prstGeom>
          <a:noFill/>
          <a:ln>
            <a:noFill/>
          </a:ln>
        </p:spPr>
      </p:pic>
    </p:spTree>
    <p:extLst>
      <p:ext uri="{BB962C8B-B14F-4D97-AF65-F5344CB8AC3E}">
        <p14:creationId xmlns:p14="http://schemas.microsoft.com/office/powerpoint/2010/main" val="35452733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D0F5D1F-882C-482F-852B-F7F349CED2A3}"/>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City of Frederick </a:t>
            </a:r>
          </a:p>
        </p:txBody>
      </p:sp>
      <p:pic>
        <p:nvPicPr>
          <p:cNvPr id="6" name="Picture 5">
            <a:extLst>
              <a:ext uri="{FF2B5EF4-FFF2-40B4-BE49-F238E27FC236}">
                <a16:creationId xmlns:a16="http://schemas.microsoft.com/office/drawing/2014/main" xmlns="" id="{1861E577-A083-4B7E-952F-718BFB8345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95" r="3556"/>
          <a:stretch/>
        </p:blipFill>
        <p:spPr>
          <a:xfrm>
            <a:off x="238226" y="299363"/>
            <a:ext cx="3120339" cy="3049204"/>
          </a:xfrm>
          <a:prstGeom prst="rect">
            <a:avLst/>
          </a:prstGeom>
        </p:spPr>
      </p:pic>
      <p:pic>
        <p:nvPicPr>
          <p:cNvPr id="10" name="Picture 9" descr="A picture containing sky, outdoor, boat, several&#10;&#10;Description automatically generated">
            <a:extLst>
              <a:ext uri="{FF2B5EF4-FFF2-40B4-BE49-F238E27FC236}">
                <a16:creationId xmlns:a16="http://schemas.microsoft.com/office/drawing/2014/main" xmlns="" id="{F1EF977B-2F48-4AB7-BBD8-4103FEEC3627}"/>
              </a:ext>
            </a:extLst>
          </p:cNvPr>
          <p:cNvPicPr>
            <a:picLocks noChangeAspect="1"/>
          </p:cNvPicPr>
          <p:nvPr/>
        </p:nvPicPr>
        <p:blipFill rotWithShape="1">
          <a:blip r:embed="rId4">
            <a:extLst>
              <a:ext uri="{28A0092B-C50C-407E-A947-70E740481C1C}">
                <a14:useLocalDpi xmlns:a14="http://schemas.microsoft.com/office/drawing/2010/main" val="0"/>
              </a:ext>
            </a:extLst>
          </a:blip>
          <a:srcRect t="17360"/>
          <a:stretch/>
        </p:blipFill>
        <p:spPr>
          <a:xfrm>
            <a:off x="3490722" y="299363"/>
            <a:ext cx="5412813" cy="3008188"/>
          </a:xfrm>
          <a:prstGeom prst="rect">
            <a:avLst/>
          </a:prstGeom>
        </p:spPr>
      </p:pic>
      <p:cxnSp>
        <p:nvCxnSpPr>
          <p:cNvPr id="24" name="Straight Connector 23">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xmlns="" id="{5636F4AB-4E1B-4A09-9652-ACED59A41E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50" r="12030" b="-4"/>
          <a:stretch/>
        </p:blipFill>
        <p:spPr>
          <a:xfrm>
            <a:off x="238226" y="3509433"/>
            <a:ext cx="3120339" cy="3026833"/>
          </a:xfrm>
          <a:prstGeom prst="rect">
            <a:avLst/>
          </a:prstGeom>
        </p:spPr>
      </p:pic>
    </p:spTree>
    <p:extLst>
      <p:ext uri="{BB962C8B-B14F-4D97-AF65-F5344CB8AC3E}">
        <p14:creationId xmlns:p14="http://schemas.microsoft.com/office/powerpoint/2010/main" val="4367995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sky, scene, way, road&#10;&#10;Description automatically generated">
            <a:extLst>
              <a:ext uri="{FF2B5EF4-FFF2-40B4-BE49-F238E27FC236}">
                <a16:creationId xmlns:a16="http://schemas.microsoft.com/office/drawing/2014/main" xmlns="" id="{20304517-E500-4CDF-AA6A-9E7BFD56648B}"/>
              </a:ext>
            </a:extLst>
          </p:cNvPr>
          <p:cNvPicPr>
            <a:picLocks noChangeAspect="1"/>
          </p:cNvPicPr>
          <p:nvPr/>
        </p:nvPicPr>
        <p:blipFill rotWithShape="1">
          <a:blip r:embed="rId3">
            <a:extLst>
              <a:ext uri="{28A0092B-C50C-407E-A947-70E740481C1C}">
                <a14:useLocalDpi xmlns:a14="http://schemas.microsoft.com/office/drawing/2010/main" val="0"/>
              </a:ext>
            </a:extLst>
          </a:blip>
          <a:srcRect t="18733" r="1" b="1"/>
          <a:stretch/>
        </p:blipFill>
        <p:spPr>
          <a:xfrm>
            <a:off x="143314" y="166533"/>
            <a:ext cx="5855954" cy="3176605"/>
          </a:xfrm>
          <a:prstGeom prst="rect">
            <a:avLst/>
          </a:prstGeom>
        </p:spPr>
      </p:pic>
      <p:pic>
        <p:nvPicPr>
          <p:cNvPr id="3" name="Picture 2" descr="A picture containing outdoor, harbor&#10;&#10;Description automatically generated">
            <a:extLst>
              <a:ext uri="{FF2B5EF4-FFF2-40B4-BE49-F238E27FC236}">
                <a16:creationId xmlns:a16="http://schemas.microsoft.com/office/drawing/2014/main" xmlns="" id="{A6CD1857-4E7B-42C7-B6D0-09DC39E682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5" r="11554" b="5"/>
          <a:stretch/>
        </p:blipFill>
        <p:spPr>
          <a:xfrm>
            <a:off x="6137509" y="166533"/>
            <a:ext cx="2867106" cy="3160653"/>
          </a:xfrm>
          <a:prstGeom prst="rect">
            <a:avLst/>
          </a:prstGeom>
        </p:spPr>
      </p:pic>
      <p:pic>
        <p:nvPicPr>
          <p:cNvPr id="5" name="Picture 4" descr="A picture containing grass, sky, outdoor, building&#10;&#10;Description automatically generated">
            <a:extLst>
              <a:ext uri="{FF2B5EF4-FFF2-40B4-BE49-F238E27FC236}">
                <a16:creationId xmlns:a16="http://schemas.microsoft.com/office/drawing/2014/main" xmlns="" id="{020C3AC6-8136-491C-996F-634F8F7D10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040" r="1" b="10514"/>
          <a:stretch/>
        </p:blipFill>
        <p:spPr>
          <a:xfrm>
            <a:off x="143314" y="3509670"/>
            <a:ext cx="5855954" cy="3181797"/>
          </a:xfrm>
          <a:prstGeom prst="rect">
            <a:avLst/>
          </a:prstGeom>
        </p:spPr>
      </p:pic>
      <p:pic>
        <p:nvPicPr>
          <p:cNvPr id="7" name="Picture 6" descr="A picture containing sky, outdoor, bridge&#10;&#10;Description automatically generated">
            <a:extLst>
              <a:ext uri="{FF2B5EF4-FFF2-40B4-BE49-F238E27FC236}">
                <a16:creationId xmlns:a16="http://schemas.microsoft.com/office/drawing/2014/main" xmlns="" id="{1FB3CA28-7688-4029-BA3C-5A261EFC5B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816" r="6666" b="2"/>
          <a:stretch/>
        </p:blipFill>
        <p:spPr>
          <a:xfrm>
            <a:off x="6137509" y="3506741"/>
            <a:ext cx="2867106" cy="3184727"/>
          </a:xfrm>
          <a:prstGeom prst="rect">
            <a:avLst/>
          </a:prstGeom>
        </p:spPr>
      </p:pic>
    </p:spTree>
    <p:extLst>
      <p:ext uri="{BB962C8B-B14F-4D97-AF65-F5344CB8AC3E}">
        <p14:creationId xmlns:p14="http://schemas.microsoft.com/office/powerpoint/2010/main" val="26302624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ountain in front of a large building&#10;&#10;Description automatically generated with medium confidence">
            <a:extLst>
              <a:ext uri="{FF2B5EF4-FFF2-40B4-BE49-F238E27FC236}">
                <a16:creationId xmlns:a16="http://schemas.microsoft.com/office/drawing/2014/main" xmlns="" id="{70436431-B3D8-48C1-B070-E156976E0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3" r="-3" b="-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descr="A picture containing sky, outdoor, grass&#10;&#10;Description automatically generated">
            <a:extLst>
              <a:ext uri="{FF2B5EF4-FFF2-40B4-BE49-F238E27FC236}">
                <a16:creationId xmlns:a16="http://schemas.microsoft.com/office/drawing/2014/main" xmlns="" id="{ACB06D43-8C4A-490C-9D4E-E8EFB97C13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558" r="2" b="19524"/>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picture containing outdoor, sky, ground, area&#10;&#10;Description automatically generated">
            <a:extLst>
              <a:ext uri="{FF2B5EF4-FFF2-40B4-BE49-F238E27FC236}">
                <a16:creationId xmlns:a16="http://schemas.microsoft.com/office/drawing/2014/main" xmlns="" id="{5609CF34-486F-4FD7-9C43-B75828311E3C}"/>
              </a:ext>
            </a:extLst>
          </p:cNvPr>
          <p:cNvPicPr>
            <a:picLocks noChangeAspect="1"/>
          </p:cNvPicPr>
          <p:nvPr/>
        </p:nvPicPr>
        <p:blipFill rotWithShape="1">
          <a:blip r:embed="rId5">
            <a:extLst>
              <a:ext uri="{28A0092B-C50C-407E-A947-70E740481C1C}">
                <a14:useLocalDpi xmlns:a14="http://schemas.microsoft.com/office/drawing/2010/main" val="0"/>
              </a:ext>
            </a:extLst>
          </a:blip>
          <a:srcRect l="27301" r="11158"/>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665021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xmlns="" id="{FC0DEEBF-DB94-4E7E-A9D3-84FA863C3B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3CA54F-C004-4F97-940E-2DB665149803}"/>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City of Takoma Park </a:t>
            </a:r>
          </a:p>
        </p:txBody>
      </p:sp>
      <p:pic>
        <p:nvPicPr>
          <p:cNvPr id="6" name="Picture 5" descr="A picture containing text&#10;&#10;Description automatically generated">
            <a:extLst>
              <a:ext uri="{FF2B5EF4-FFF2-40B4-BE49-F238E27FC236}">
                <a16:creationId xmlns:a16="http://schemas.microsoft.com/office/drawing/2014/main" xmlns="" id="{920B8AAD-9E0B-4AE3-ADDC-720DE895C20A}"/>
              </a:ext>
            </a:extLst>
          </p:cNvPr>
          <p:cNvPicPr>
            <a:picLocks noChangeAspect="1"/>
          </p:cNvPicPr>
          <p:nvPr/>
        </p:nvPicPr>
        <p:blipFill rotWithShape="1">
          <a:blip r:embed="rId3">
            <a:extLst>
              <a:ext uri="{28A0092B-C50C-407E-A947-70E740481C1C}">
                <a14:useLocalDpi xmlns:a14="http://schemas.microsoft.com/office/drawing/2010/main" val="0"/>
              </a:ext>
            </a:extLst>
          </a:blip>
          <a:srcRect t="4813" r="2" b="23962"/>
          <a:stretch/>
        </p:blipFill>
        <p:spPr>
          <a:xfrm>
            <a:off x="238226" y="321733"/>
            <a:ext cx="3120339" cy="2222497"/>
          </a:xfrm>
          <a:prstGeom prst="rect">
            <a:avLst/>
          </a:prstGeom>
        </p:spPr>
      </p:pic>
      <p:cxnSp>
        <p:nvCxnSpPr>
          <p:cNvPr id="22" name="Straight Connector 16">
            <a:extLst>
              <a:ext uri="{FF2B5EF4-FFF2-40B4-BE49-F238E27FC236}">
                <a16:creationId xmlns:a16="http://schemas.microsoft.com/office/drawing/2014/main" xmlns="" id="{77A9CA3A-7216-41E0-B3CD-058077FD39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outdoor, road, street, way&#10;&#10;Description automatically generated">
            <a:extLst>
              <a:ext uri="{FF2B5EF4-FFF2-40B4-BE49-F238E27FC236}">
                <a16:creationId xmlns:a16="http://schemas.microsoft.com/office/drawing/2014/main" xmlns="" id="{C9C2BAEB-B7E4-4DCC-9BC0-1FD0AE995892}"/>
              </a:ext>
            </a:extLst>
          </p:cNvPr>
          <p:cNvPicPr>
            <a:picLocks noChangeAspect="1"/>
          </p:cNvPicPr>
          <p:nvPr/>
        </p:nvPicPr>
        <p:blipFill rotWithShape="1">
          <a:blip r:embed="rId4">
            <a:extLst>
              <a:ext uri="{28A0092B-C50C-407E-A947-70E740481C1C}">
                <a14:useLocalDpi xmlns:a14="http://schemas.microsoft.com/office/drawing/2010/main" val="0"/>
              </a:ext>
            </a:extLst>
          </a:blip>
          <a:srcRect r="-1" b="7913"/>
          <a:stretch/>
        </p:blipFill>
        <p:spPr>
          <a:xfrm>
            <a:off x="238226" y="2705099"/>
            <a:ext cx="3120339" cy="3831167"/>
          </a:xfrm>
          <a:prstGeom prst="rect">
            <a:avLst/>
          </a:prstGeom>
        </p:spPr>
      </p:pic>
      <p:pic>
        <p:nvPicPr>
          <p:cNvPr id="8" name="Picture 7" descr="A picture containing text, tree, grass, outdoor&#10;&#10;Description automatically generated">
            <a:extLst>
              <a:ext uri="{FF2B5EF4-FFF2-40B4-BE49-F238E27FC236}">
                <a16:creationId xmlns:a16="http://schemas.microsoft.com/office/drawing/2014/main" xmlns="" id="{C0861286-2B19-4633-BE0D-5E1178AD84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36" b="-6"/>
          <a:stretch/>
        </p:blipFill>
        <p:spPr>
          <a:xfrm>
            <a:off x="3479006" y="299364"/>
            <a:ext cx="2081485" cy="3008188"/>
          </a:xfrm>
          <a:prstGeom prst="rect">
            <a:avLst/>
          </a:prstGeom>
        </p:spPr>
      </p:pic>
      <p:pic>
        <p:nvPicPr>
          <p:cNvPr id="10" name="Picture 9" descr="A picture containing sky, outdoor, flower, plant&#10;&#10;Description automatically generated">
            <a:extLst>
              <a:ext uri="{FF2B5EF4-FFF2-40B4-BE49-F238E27FC236}">
                <a16:creationId xmlns:a16="http://schemas.microsoft.com/office/drawing/2014/main" xmlns="" id="{6A37E8D2-62CB-4A3B-92AF-6C793BD3E793}"/>
              </a:ext>
            </a:extLst>
          </p:cNvPr>
          <p:cNvPicPr>
            <a:picLocks noChangeAspect="1"/>
          </p:cNvPicPr>
          <p:nvPr/>
        </p:nvPicPr>
        <p:blipFill rotWithShape="1">
          <a:blip r:embed="rId6">
            <a:extLst>
              <a:ext uri="{28A0092B-C50C-407E-A947-70E740481C1C}">
                <a14:useLocalDpi xmlns:a14="http://schemas.microsoft.com/office/drawing/2010/main" val="0"/>
              </a:ext>
            </a:extLst>
          </a:blip>
          <a:srcRect t="28758" r="3" b="1427"/>
          <a:stretch/>
        </p:blipFill>
        <p:spPr>
          <a:xfrm>
            <a:off x="5681103" y="299363"/>
            <a:ext cx="3231516" cy="3008188"/>
          </a:xfrm>
          <a:prstGeom prst="rect">
            <a:avLst/>
          </a:prstGeom>
        </p:spPr>
      </p:pic>
    </p:spTree>
    <p:extLst>
      <p:ext uri="{BB962C8B-B14F-4D97-AF65-F5344CB8AC3E}">
        <p14:creationId xmlns:p14="http://schemas.microsoft.com/office/powerpoint/2010/main" val="1465457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CD203B6-9D34-4C55-9CF4-916D797140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alking around a flag&#10;&#10;Description automatically generated with low confidence">
            <a:extLst>
              <a:ext uri="{FF2B5EF4-FFF2-40B4-BE49-F238E27FC236}">
                <a16:creationId xmlns:a16="http://schemas.microsoft.com/office/drawing/2014/main" xmlns="" id="{5CFFA035-D373-4FB0-8F1A-3563A6F8AE16}"/>
              </a:ext>
            </a:extLst>
          </p:cNvPr>
          <p:cNvPicPr>
            <a:picLocks noChangeAspect="1"/>
          </p:cNvPicPr>
          <p:nvPr/>
        </p:nvPicPr>
        <p:blipFill rotWithShape="1">
          <a:blip r:embed="rId3">
            <a:extLst>
              <a:ext uri="{28A0092B-C50C-407E-A947-70E740481C1C}">
                <a14:useLocalDpi xmlns:a14="http://schemas.microsoft.com/office/drawing/2010/main" val="0"/>
              </a:ext>
            </a:extLst>
          </a:blip>
          <a:srcRect t="-10306" b="-10306"/>
          <a:stretch/>
        </p:blipFill>
        <p:spPr>
          <a:xfrm>
            <a:off x="1722" y="10"/>
            <a:ext cx="5546899" cy="4470857"/>
          </a:xfrm>
          <a:prstGeom prst="rect">
            <a:avLst/>
          </a:prstGeom>
        </p:spPr>
      </p:pic>
      <p:pic>
        <p:nvPicPr>
          <p:cNvPr id="9" name="Picture 8" descr="A picture containing text, tree, outdoor, colorful&#10;&#10;Description automatically generated">
            <a:extLst>
              <a:ext uri="{FF2B5EF4-FFF2-40B4-BE49-F238E27FC236}">
                <a16:creationId xmlns:a16="http://schemas.microsoft.com/office/drawing/2014/main" xmlns="" id="{EE575630-4252-49D1-BF22-79B4CF60D872}"/>
              </a:ext>
            </a:extLst>
          </p:cNvPr>
          <p:cNvPicPr>
            <a:picLocks noChangeAspect="1"/>
          </p:cNvPicPr>
          <p:nvPr/>
        </p:nvPicPr>
        <p:blipFill rotWithShape="1">
          <a:blip r:embed="rId4">
            <a:extLst>
              <a:ext uri="{28A0092B-C50C-407E-A947-70E740481C1C}">
                <a14:useLocalDpi xmlns:a14="http://schemas.microsoft.com/office/drawing/2010/main" val="0"/>
              </a:ext>
            </a:extLst>
          </a:blip>
          <a:srcRect t="20868" r="2" b="23838"/>
          <a:stretch/>
        </p:blipFill>
        <p:spPr>
          <a:xfrm>
            <a:off x="5624422" y="-2"/>
            <a:ext cx="3516789" cy="2228757"/>
          </a:xfrm>
          <a:prstGeom prst="rect">
            <a:avLst/>
          </a:prstGeom>
        </p:spPr>
      </p:pic>
      <p:pic>
        <p:nvPicPr>
          <p:cNvPr id="7" name="Picture 6" descr="A picture containing indoor, items, marketplace, store&#10;&#10;Description automatically generated">
            <a:extLst>
              <a:ext uri="{FF2B5EF4-FFF2-40B4-BE49-F238E27FC236}">
                <a16:creationId xmlns:a16="http://schemas.microsoft.com/office/drawing/2014/main" xmlns="" id="{D255919F-14B2-4AA0-A190-EDF8A00B82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571" r="-6" b="11435"/>
          <a:stretch/>
        </p:blipFill>
        <p:spPr>
          <a:xfrm>
            <a:off x="5624503" y="2324139"/>
            <a:ext cx="3512199" cy="2133380"/>
          </a:xfrm>
          <a:prstGeom prst="rect">
            <a:avLst/>
          </a:prstGeom>
        </p:spPr>
      </p:pic>
      <p:pic>
        <p:nvPicPr>
          <p:cNvPr id="13" name="Picture 12" descr="A picture containing tree, outdoor, person, standing&#10;&#10;Description automatically generated">
            <a:extLst>
              <a:ext uri="{FF2B5EF4-FFF2-40B4-BE49-F238E27FC236}">
                <a16:creationId xmlns:a16="http://schemas.microsoft.com/office/drawing/2014/main" xmlns="" id="{F6812A4E-3DF3-4215-9AD1-F1767C9F3F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840" r="3" b="31637"/>
          <a:stretch/>
        </p:blipFill>
        <p:spPr>
          <a:xfrm>
            <a:off x="-2787" y="4566250"/>
            <a:ext cx="3470605" cy="2291750"/>
          </a:xfrm>
          <a:prstGeom prst="rect">
            <a:avLst/>
          </a:prstGeom>
        </p:spPr>
      </p:pic>
      <p:pic>
        <p:nvPicPr>
          <p:cNvPr id="3" name="Picture 2" descr="A group of people standing outside a building&#10;&#10;Description automatically generated with medium confidence">
            <a:extLst>
              <a:ext uri="{FF2B5EF4-FFF2-40B4-BE49-F238E27FC236}">
                <a16:creationId xmlns:a16="http://schemas.microsoft.com/office/drawing/2014/main" xmlns="" id="{F1C231A8-8993-4381-A282-98FD74A9CA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48" r="1" b="20483"/>
          <a:stretch/>
        </p:blipFill>
        <p:spPr>
          <a:xfrm>
            <a:off x="3535440" y="4566250"/>
            <a:ext cx="5596755" cy="2291750"/>
          </a:xfrm>
          <a:prstGeom prst="rect">
            <a:avLst/>
          </a:prstGeom>
        </p:spPr>
      </p:pic>
    </p:spTree>
    <p:extLst>
      <p:ext uri="{BB962C8B-B14F-4D97-AF65-F5344CB8AC3E}">
        <p14:creationId xmlns:p14="http://schemas.microsoft.com/office/powerpoint/2010/main" val="3870500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4CD203B6-9D34-4C55-9CF4-916D797140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A picture containing outdoor, sky, marketplace&#10;&#10;Description automatically generated">
            <a:extLst>
              <a:ext uri="{FF2B5EF4-FFF2-40B4-BE49-F238E27FC236}">
                <a16:creationId xmlns:a16="http://schemas.microsoft.com/office/drawing/2014/main" xmlns="" id="{CEF0E11E-E5DD-462E-B9B4-48D38B608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216" r="2" b="6335"/>
          <a:stretch/>
        </p:blipFill>
        <p:spPr>
          <a:xfrm>
            <a:off x="1722" y="10"/>
            <a:ext cx="5546899" cy="4470857"/>
          </a:xfrm>
          <a:prstGeom prst="rect">
            <a:avLst/>
          </a:prstGeom>
        </p:spPr>
      </p:pic>
      <p:pic>
        <p:nvPicPr>
          <p:cNvPr id="11" name="Picture 10" descr="A collage of a person doing a yoga pose&#10;&#10;Description automatically generated with low confidence">
            <a:extLst>
              <a:ext uri="{FF2B5EF4-FFF2-40B4-BE49-F238E27FC236}">
                <a16:creationId xmlns:a16="http://schemas.microsoft.com/office/drawing/2014/main" xmlns="" id="{8AC337BA-C62D-4F22-8142-8609D0FEBF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1" r="7876" b="3"/>
          <a:stretch/>
        </p:blipFill>
        <p:spPr>
          <a:xfrm>
            <a:off x="5624422" y="-2"/>
            <a:ext cx="3516789" cy="2228757"/>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9FB2F0FD-68F8-4634-9951-6FAB975C38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34" r="-6" b="15172"/>
          <a:stretch/>
        </p:blipFill>
        <p:spPr>
          <a:xfrm>
            <a:off x="5624503" y="2324139"/>
            <a:ext cx="3512199" cy="2133380"/>
          </a:xfrm>
          <a:prstGeom prst="rect">
            <a:avLst/>
          </a:prstGeom>
        </p:spPr>
      </p:pic>
      <p:pic>
        <p:nvPicPr>
          <p:cNvPr id="17" name="Picture 16" descr="A picture containing building, outdoor, night&#10;&#10;Description automatically generated">
            <a:extLst>
              <a:ext uri="{FF2B5EF4-FFF2-40B4-BE49-F238E27FC236}">
                <a16:creationId xmlns:a16="http://schemas.microsoft.com/office/drawing/2014/main" xmlns="" id="{D35D9259-D030-4C97-B820-712848A74F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955" r="6" b="6"/>
          <a:stretch/>
        </p:blipFill>
        <p:spPr>
          <a:xfrm>
            <a:off x="-2787" y="4566250"/>
            <a:ext cx="3470605" cy="2291750"/>
          </a:xfrm>
          <a:prstGeom prst="rect">
            <a:avLst/>
          </a:prstGeom>
        </p:spPr>
      </p:pic>
      <p:pic>
        <p:nvPicPr>
          <p:cNvPr id="19" name="Picture 18" descr="A picture containing text, tree, outdoor, snow&#10;&#10;Description automatically generated">
            <a:extLst>
              <a:ext uri="{FF2B5EF4-FFF2-40B4-BE49-F238E27FC236}">
                <a16:creationId xmlns:a16="http://schemas.microsoft.com/office/drawing/2014/main" xmlns="" id="{32F9CBE9-5E9F-443E-9D72-DB8F9B007F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082" r="1" b="32138"/>
          <a:stretch/>
        </p:blipFill>
        <p:spPr>
          <a:xfrm>
            <a:off x="3535440" y="4566250"/>
            <a:ext cx="5596755" cy="2291750"/>
          </a:xfrm>
          <a:prstGeom prst="rect">
            <a:avLst/>
          </a:prstGeom>
        </p:spPr>
      </p:pic>
    </p:spTree>
    <p:extLst>
      <p:ext uri="{BB962C8B-B14F-4D97-AF65-F5344CB8AC3E}">
        <p14:creationId xmlns:p14="http://schemas.microsoft.com/office/powerpoint/2010/main" val="9959066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41C6D36-E35C-42AB-8E98-A8E0F324329A}"/>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a:solidFill>
                  <a:srgbClr val="FFFFFF"/>
                </a:solidFill>
                <a:latin typeface="+mj-lt"/>
                <a:ea typeface="+mj-ea"/>
                <a:cs typeface="+mj-cs"/>
              </a:rPr>
              <a:t>Town of Federalsburg </a:t>
            </a:r>
          </a:p>
        </p:txBody>
      </p:sp>
      <p:pic>
        <p:nvPicPr>
          <p:cNvPr id="14" name="Picture 13" descr="A sign in the snow&#10;&#10;Description automatically generated with medium confidence">
            <a:extLst>
              <a:ext uri="{FF2B5EF4-FFF2-40B4-BE49-F238E27FC236}">
                <a16:creationId xmlns:a16="http://schemas.microsoft.com/office/drawing/2014/main" xmlns="" id="{1990B8D5-725B-48CF-A2C3-F8B73158DC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04" r="14147"/>
          <a:stretch/>
        </p:blipFill>
        <p:spPr>
          <a:xfrm>
            <a:off x="238226" y="299363"/>
            <a:ext cx="3120339" cy="3049204"/>
          </a:xfrm>
          <a:prstGeom prst="rect">
            <a:avLst/>
          </a:prstGeom>
        </p:spPr>
      </p:pic>
      <p:pic>
        <p:nvPicPr>
          <p:cNvPr id="16" name="Picture 15" descr="A picture containing text, building, sky, outdoor&#10;&#10;Description automatically generated">
            <a:extLst>
              <a:ext uri="{FF2B5EF4-FFF2-40B4-BE49-F238E27FC236}">
                <a16:creationId xmlns:a16="http://schemas.microsoft.com/office/drawing/2014/main" xmlns="" id="{D43761D8-5C1B-451F-B5AE-59BC40E29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95" b="15305"/>
          <a:stretch/>
        </p:blipFill>
        <p:spPr>
          <a:xfrm>
            <a:off x="3490722" y="299363"/>
            <a:ext cx="5412813" cy="3008188"/>
          </a:xfrm>
          <a:prstGeom prst="rect">
            <a:avLst/>
          </a:prstGeom>
        </p:spPr>
      </p:pic>
      <p:cxnSp>
        <p:nvCxnSpPr>
          <p:cNvPr id="30" name="Straight Connector 29">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tree, sky, outdoor&#10;&#10;Description automatically generated">
            <a:extLst>
              <a:ext uri="{FF2B5EF4-FFF2-40B4-BE49-F238E27FC236}">
                <a16:creationId xmlns:a16="http://schemas.microsoft.com/office/drawing/2014/main" xmlns="" id="{85C643DB-A770-453B-80BB-EFC6891D1B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17" r="14628" b="-1"/>
          <a:stretch/>
        </p:blipFill>
        <p:spPr>
          <a:xfrm>
            <a:off x="238226" y="3509433"/>
            <a:ext cx="3120339" cy="3026833"/>
          </a:xfrm>
          <a:prstGeom prst="rect">
            <a:avLst/>
          </a:prstGeom>
        </p:spPr>
      </p:pic>
    </p:spTree>
    <p:extLst>
      <p:ext uri="{BB962C8B-B14F-4D97-AF65-F5344CB8AC3E}">
        <p14:creationId xmlns:p14="http://schemas.microsoft.com/office/powerpoint/2010/main" val="22396805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tree, outdoor, road&#10;&#10;Description automatically generated">
            <a:extLst>
              <a:ext uri="{FF2B5EF4-FFF2-40B4-BE49-F238E27FC236}">
                <a16:creationId xmlns:a16="http://schemas.microsoft.com/office/drawing/2014/main" xmlns="" id="{8C550D14-A6B9-4BF1-A230-56B2992491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5" r="1" b="4973"/>
          <a:stretch/>
        </p:blipFill>
        <p:spPr>
          <a:xfrm>
            <a:off x="143314" y="166533"/>
            <a:ext cx="5855954" cy="3176605"/>
          </a:xfrm>
          <a:prstGeom prst="rect">
            <a:avLst/>
          </a:prstGeom>
        </p:spPr>
      </p:pic>
      <p:pic>
        <p:nvPicPr>
          <p:cNvPr id="4" name="Picture 3" descr="A body of water with houses along it&#10;&#10;Description automatically generated with low confidence">
            <a:extLst>
              <a:ext uri="{FF2B5EF4-FFF2-40B4-BE49-F238E27FC236}">
                <a16:creationId xmlns:a16="http://schemas.microsoft.com/office/drawing/2014/main" xmlns="" id="{134383CD-54E3-4012-B707-D6A59B2F96D2}"/>
              </a:ext>
            </a:extLst>
          </p:cNvPr>
          <p:cNvPicPr>
            <a:picLocks noChangeAspect="1"/>
          </p:cNvPicPr>
          <p:nvPr/>
        </p:nvPicPr>
        <p:blipFill rotWithShape="1">
          <a:blip r:embed="rId4">
            <a:extLst>
              <a:ext uri="{28A0092B-C50C-407E-A947-70E740481C1C}">
                <a14:useLocalDpi xmlns:a14="http://schemas.microsoft.com/office/drawing/2010/main" val="0"/>
              </a:ext>
            </a:extLst>
          </a:blip>
          <a:srcRect r="-6" b="3990"/>
          <a:stretch/>
        </p:blipFill>
        <p:spPr>
          <a:xfrm>
            <a:off x="6137509" y="166533"/>
            <a:ext cx="2867106" cy="3160653"/>
          </a:xfrm>
          <a:prstGeom prst="rect">
            <a:avLst/>
          </a:prstGeom>
        </p:spPr>
      </p:pic>
      <p:pic>
        <p:nvPicPr>
          <p:cNvPr id="3" name="Picture 2" descr="A picture containing outdoor, road, tree, street&#10;&#10;Description automatically generated">
            <a:extLst>
              <a:ext uri="{FF2B5EF4-FFF2-40B4-BE49-F238E27FC236}">
                <a16:creationId xmlns:a16="http://schemas.microsoft.com/office/drawing/2014/main" xmlns="" id="{F45E0685-CB69-4A43-9E54-1DA502C157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18295"/>
          <a:stretch/>
        </p:blipFill>
        <p:spPr>
          <a:xfrm>
            <a:off x="143314" y="3509670"/>
            <a:ext cx="5855954" cy="3181797"/>
          </a:xfrm>
          <a:prstGeom prst="rect">
            <a:avLst/>
          </a:prstGeom>
        </p:spPr>
      </p:pic>
      <p:pic>
        <p:nvPicPr>
          <p:cNvPr id="2" name="Picture 1" descr="A picture containing sky, outdoor, building&#10;&#10;Description automatically generated">
            <a:extLst>
              <a:ext uri="{FF2B5EF4-FFF2-40B4-BE49-F238E27FC236}">
                <a16:creationId xmlns:a16="http://schemas.microsoft.com/office/drawing/2014/main" xmlns="" id="{4A2D5489-5865-4548-B395-6EFE1CB9B9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18" r="1464" b="2"/>
          <a:stretch/>
        </p:blipFill>
        <p:spPr>
          <a:xfrm>
            <a:off x="6137509" y="3506741"/>
            <a:ext cx="2867106" cy="3184727"/>
          </a:xfrm>
          <a:prstGeom prst="rect">
            <a:avLst/>
          </a:prstGeom>
        </p:spPr>
      </p:pic>
    </p:spTree>
    <p:extLst>
      <p:ext uri="{BB962C8B-B14F-4D97-AF65-F5344CB8AC3E}">
        <p14:creationId xmlns:p14="http://schemas.microsoft.com/office/powerpoint/2010/main" val="5340589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5166D1-1B21-4128-AC42-61745528E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C98F2711-EF39-4426-BD8B-0F59236D57FC}"/>
              </a:ext>
            </a:extLst>
          </p:cNvPr>
          <p:cNvSpPr>
            <a:spLocks noGrp="1"/>
          </p:cNvSpPr>
          <p:nvPr>
            <p:ph type="title"/>
          </p:nvPr>
        </p:nvSpPr>
        <p:spPr>
          <a:xfrm>
            <a:off x="5105400" y="533400"/>
            <a:ext cx="3293268" cy="1323439"/>
          </a:xfrm>
        </p:spPr>
        <p:txBody>
          <a:bodyPr anchor="t">
            <a:normAutofit/>
          </a:bodyPr>
          <a:lstStyle/>
          <a:p>
            <a:pPr>
              <a:lnSpc>
                <a:spcPct val="90000"/>
              </a:lnSpc>
            </a:pPr>
            <a:r>
              <a:rPr lang="en-US" sz="2700" dirty="0">
                <a:solidFill>
                  <a:schemeClr val="bg1"/>
                </a:solidFill>
              </a:rPr>
              <a:t>Sustainable Maryland Next Steps</a:t>
            </a:r>
          </a:p>
        </p:txBody>
      </p:sp>
      <p:pic>
        <p:nvPicPr>
          <p:cNvPr id="9" name="Picture 8" descr="A large group of yellow flowers&#10;&#10;Description automatically generated with medium confidence">
            <a:extLst>
              <a:ext uri="{FF2B5EF4-FFF2-40B4-BE49-F238E27FC236}">
                <a16:creationId xmlns:a16="http://schemas.microsoft.com/office/drawing/2014/main" xmlns="" id="{16C3CF3C-C754-4801-9FCD-CAF353D98973}"/>
              </a:ext>
            </a:extLst>
          </p:cNvPr>
          <p:cNvPicPr>
            <a:picLocks noChangeAspect="1"/>
          </p:cNvPicPr>
          <p:nvPr/>
        </p:nvPicPr>
        <p:blipFill rotWithShape="1">
          <a:blip r:embed="rId3">
            <a:extLst>
              <a:ext uri="{28A0092B-C50C-407E-A947-70E740481C1C}">
                <a14:useLocalDpi xmlns:a14="http://schemas.microsoft.com/office/drawing/2010/main" val="0"/>
              </a:ext>
            </a:extLst>
          </a:blip>
          <a:srcRect l="20270" r="34565" b="-2"/>
          <a:stretch/>
        </p:blipFill>
        <p:spPr>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6" name="Group 15">
            <a:extLst>
              <a:ext uri="{FF2B5EF4-FFF2-40B4-BE49-F238E27FC236}">
                <a16:creationId xmlns:a16="http://schemas.microsoft.com/office/drawing/2014/main" xmlns="" id="{E6517BAC-C80F-4065-90D8-703493E0B3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046533" y="0"/>
            <a:ext cx="656039" cy="6857455"/>
            <a:chOff x="5395368" y="0"/>
            <a:chExt cx="874718" cy="6857455"/>
          </a:xfrm>
        </p:grpSpPr>
        <p:sp>
          <p:nvSpPr>
            <p:cNvPr id="17" name="Freeform: Shape 16">
              <a:extLst>
                <a:ext uri="{FF2B5EF4-FFF2-40B4-BE49-F238E27FC236}">
                  <a16:creationId xmlns:a16="http://schemas.microsoft.com/office/drawing/2014/main" xmlns="" id="{984DCDA5-A261-4103-B44C-068DCEA033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7">
              <a:extLst>
                <a:ext uri="{FF2B5EF4-FFF2-40B4-BE49-F238E27FC236}">
                  <a16:creationId xmlns:a16="http://schemas.microsoft.com/office/drawing/2014/main" xmlns="" id="{4E59A2A1-1352-47AA-80C2-0FF5375940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a:extLst>
              <a:ext uri="{FF2B5EF4-FFF2-40B4-BE49-F238E27FC236}">
                <a16:creationId xmlns:a16="http://schemas.microsoft.com/office/drawing/2014/main" xmlns="" id="{570C4431-CEEE-4078-A99C-830BB1CC6A3B}"/>
              </a:ext>
            </a:extLst>
          </p:cNvPr>
          <p:cNvSpPr>
            <a:spLocks noGrp="1"/>
          </p:cNvSpPr>
          <p:nvPr>
            <p:ph idx="1"/>
          </p:nvPr>
        </p:nvSpPr>
        <p:spPr>
          <a:xfrm>
            <a:off x="5105400" y="2038048"/>
            <a:ext cx="3809999" cy="4286552"/>
          </a:xfrm>
        </p:spPr>
        <p:txBody>
          <a:bodyPr>
            <a:normAutofit fontScale="92500" lnSpcReduction="10000"/>
          </a:bodyPr>
          <a:lstStyle/>
          <a:p>
            <a:pPr lvl="0">
              <a:lnSpc>
                <a:spcPct val="90000"/>
              </a:lnSpc>
            </a:pPr>
            <a:r>
              <a:rPr lang="en-US" sz="2400" dirty="0">
                <a:solidFill>
                  <a:schemeClr val="bg1">
                    <a:alpha val="80000"/>
                  </a:schemeClr>
                </a:solidFill>
              </a:rPr>
              <a:t>Slides and resources from today’s presentation will be shared in the coming days</a:t>
            </a:r>
          </a:p>
          <a:p>
            <a:pPr lvl="0">
              <a:lnSpc>
                <a:spcPct val="90000"/>
              </a:lnSpc>
            </a:pPr>
            <a:r>
              <a:rPr lang="en-US" sz="2400" dirty="0">
                <a:solidFill>
                  <a:schemeClr val="bg1">
                    <a:alpha val="80000"/>
                  </a:schemeClr>
                </a:solidFill>
              </a:rPr>
              <a:t>SM will continue to work with the Sustainable States Network Equity Cohort to learn from our programmatic peers and grow our own equity efforts</a:t>
            </a:r>
          </a:p>
          <a:p>
            <a:pPr>
              <a:lnSpc>
                <a:spcPct val="90000"/>
              </a:lnSpc>
            </a:pPr>
            <a:r>
              <a:rPr lang="en-US" sz="2400" dirty="0">
                <a:solidFill>
                  <a:schemeClr val="bg1">
                    <a:alpha val="80000"/>
                  </a:schemeClr>
                </a:solidFill>
              </a:rPr>
              <a:t>Please fill out the electronic survey to let us know how we did and what other resources and assistance you may need to advance your local equity efforts</a:t>
            </a:r>
          </a:p>
          <a:p>
            <a:pPr lvl="0">
              <a:lnSpc>
                <a:spcPct val="90000"/>
              </a:lnSpc>
            </a:pPr>
            <a:endParaRPr lang="en-US" sz="2000" dirty="0">
              <a:solidFill>
                <a:schemeClr val="bg1">
                  <a:alpha val="80000"/>
                </a:schemeClr>
              </a:solidFill>
            </a:endParaRPr>
          </a:p>
          <a:p>
            <a:pPr marL="0" indent="0">
              <a:lnSpc>
                <a:spcPct val="90000"/>
              </a:lnSpc>
              <a:buNone/>
            </a:pPr>
            <a:endParaRPr lang="en-US" sz="1300" dirty="0">
              <a:solidFill>
                <a:schemeClr val="bg1">
                  <a:alpha val="80000"/>
                </a:schemeClr>
              </a:solidFill>
            </a:endParaRPr>
          </a:p>
        </p:txBody>
      </p:sp>
    </p:spTree>
    <p:extLst>
      <p:ext uri="{BB962C8B-B14F-4D97-AF65-F5344CB8AC3E}">
        <p14:creationId xmlns:p14="http://schemas.microsoft.com/office/powerpoint/2010/main" val="9182578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xmlns="" id="{1A9F7B4E-B03D-4F64-BE33-00D074458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sketchy line">
            <a:extLst>
              <a:ext uri="{FF2B5EF4-FFF2-40B4-BE49-F238E27FC236}">
                <a16:creationId xmlns:a16="http://schemas.microsoft.com/office/drawing/2014/main" xmlns="" id="{7E2BE7F7-CA89-4002-ACCE-A478AEA24F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xmlns="" id="{118160C1-D541-4EE4-8EF8-8107E7A1EF28}"/>
              </a:ext>
            </a:extLst>
          </p:cNvPr>
          <p:cNvGraphicFramePr>
            <a:graphicFrameLocks noGrp="1"/>
          </p:cNvGraphicFramePr>
          <p:nvPr>
            <p:ph idx="1"/>
            <p:extLst>
              <p:ext uri="{D42A27DB-BD31-4B8C-83A1-F6EECF244321}">
                <p14:modId xmlns:p14="http://schemas.microsoft.com/office/powerpoint/2010/main" val="1019698816"/>
              </p:ext>
            </p:extLst>
          </p:nvPr>
        </p:nvGraphicFramePr>
        <p:xfrm>
          <a:off x="628650" y="2004446"/>
          <a:ext cx="78867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large group of yellow flowers&#10;&#10;Description automatically generated with medium confidence">
            <a:extLst>
              <a:ext uri="{FF2B5EF4-FFF2-40B4-BE49-F238E27FC236}">
                <a16:creationId xmlns:a16="http://schemas.microsoft.com/office/drawing/2014/main" xmlns="" id="{16C3CF3C-C754-4801-9FCD-CAF353D98973}"/>
              </a:ext>
            </a:extLst>
          </p:cNvPr>
          <p:cNvPicPr>
            <a:picLocks noChangeAspect="1"/>
          </p:cNvPicPr>
          <p:nvPr/>
        </p:nvPicPr>
        <p:blipFill>
          <a:blip r:embed="rId8">
            <a:alphaModFix amt="12000"/>
            <a:extLst>
              <a:ext uri="{28A0092B-C50C-407E-A947-70E740481C1C}">
                <a14:useLocalDpi xmlns:a14="http://schemas.microsoft.com/office/drawing/2010/main" val="0"/>
              </a:ext>
            </a:extLst>
          </a:blip>
          <a:stretch>
            <a:fillRect/>
          </a:stretch>
        </p:blipFill>
        <p:spPr>
          <a:xfrm>
            <a:off x="-609600" y="0"/>
            <a:ext cx="10592999" cy="7061999"/>
          </a:xfrm>
          <a:prstGeom prst="rect">
            <a:avLst/>
          </a:prstGeom>
        </p:spPr>
      </p:pic>
      <p:sp>
        <p:nvSpPr>
          <p:cNvPr id="6" name="Title 5">
            <a:extLst>
              <a:ext uri="{FF2B5EF4-FFF2-40B4-BE49-F238E27FC236}">
                <a16:creationId xmlns:a16="http://schemas.microsoft.com/office/drawing/2014/main" xmlns="" id="{C98F2711-EF39-4426-BD8B-0F59236D57FC}"/>
              </a:ext>
            </a:extLst>
          </p:cNvPr>
          <p:cNvSpPr>
            <a:spLocks noGrp="1"/>
          </p:cNvSpPr>
          <p:nvPr>
            <p:ph type="title"/>
          </p:nvPr>
        </p:nvSpPr>
        <p:spPr/>
        <p:txBody>
          <a:bodyPr>
            <a:normAutofit fontScale="90000"/>
          </a:bodyPr>
          <a:lstStyle/>
          <a:p>
            <a:r>
              <a:rPr lang="en-US" sz="4400" dirty="0"/>
              <a:t>Sustainable Maryland </a:t>
            </a:r>
            <a:br>
              <a:rPr lang="en-US" sz="4400" dirty="0"/>
            </a:br>
            <a:r>
              <a:rPr lang="en-US" sz="4400" dirty="0"/>
              <a:t>Program Reminders</a:t>
            </a:r>
            <a:endParaRPr lang="en-US" dirty="0"/>
          </a:p>
        </p:txBody>
      </p:sp>
    </p:spTree>
    <p:extLst>
      <p:ext uri="{BB962C8B-B14F-4D97-AF65-F5344CB8AC3E}">
        <p14:creationId xmlns:p14="http://schemas.microsoft.com/office/powerpoint/2010/main" val="92909144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title"/>
          </p:nvPr>
        </p:nvSpPr>
        <p:spPr>
          <a:xfrm>
            <a:off x="457200" y="152718"/>
            <a:ext cx="6035040" cy="1371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200"/>
              <a:buFont typeface="Arial Black"/>
              <a:buNone/>
            </a:pPr>
            <a:r>
              <a:rPr lang="en-US"/>
              <a:t>ZOOM “CHEAT SHEET”</a:t>
            </a:r>
            <a:endParaRPr/>
          </a:p>
        </p:txBody>
      </p:sp>
      <p:pic>
        <p:nvPicPr>
          <p:cNvPr id="69" name="Google Shape;69;p1"/>
          <p:cNvPicPr preferRelativeResize="0"/>
          <p:nvPr/>
        </p:nvPicPr>
        <p:blipFill rotWithShape="1">
          <a:blip r:embed="rId3">
            <a:alphaModFix/>
          </a:blip>
          <a:srcRect b="5264"/>
          <a:stretch/>
        </p:blipFill>
        <p:spPr>
          <a:xfrm>
            <a:off x="515389" y="1255222"/>
            <a:ext cx="7672647" cy="43392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0" name="Google Shape;70;p1"/>
          <p:cNvSpPr txBox="1"/>
          <p:nvPr/>
        </p:nvSpPr>
        <p:spPr>
          <a:xfrm>
            <a:off x="6126480" y="689956"/>
            <a:ext cx="20615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Switch between “Gallery” and “Speaker View”</a:t>
            </a:r>
            <a:endParaRPr sz="1400" b="0" i="0" u="none" strike="noStrike" cap="none">
              <a:solidFill>
                <a:srgbClr val="000000"/>
              </a:solidFill>
              <a:latin typeface="Arial"/>
              <a:ea typeface="Arial"/>
              <a:cs typeface="Arial"/>
              <a:sym typeface="Arial"/>
            </a:endParaRPr>
          </a:p>
        </p:txBody>
      </p:sp>
      <p:sp>
        <p:nvSpPr>
          <p:cNvPr id="71" name="Google Shape;71;p1"/>
          <p:cNvSpPr txBox="1"/>
          <p:nvPr/>
        </p:nvSpPr>
        <p:spPr>
          <a:xfrm>
            <a:off x="2328143" y="6298152"/>
            <a:ext cx="16037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Open “Participants” or “Chat” window</a:t>
            </a:r>
            <a:endParaRPr sz="1400" b="0" i="0" u="none" strike="noStrike" cap="none">
              <a:solidFill>
                <a:srgbClr val="000000"/>
              </a:solidFill>
              <a:latin typeface="Arial"/>
              <a:ea typeface="Arial"/>
              <a:cs typeface="Arial"/>
              <a:sym typeface="Arial"/>
            </a:endParaRPr>
          </a:p>
        </p:txBody>
      </p:sp>
      <p:sp>
        <p:nvSpPr>
          <p:cNvPr id="72" name="Google Shape;72;p1"/>
          <p:cNvSpPr txBox="1"/>
          <p:nvPr/>
        </p:nvSpPr>
        <p:spPr>
          <a:xfrm>
            <a:off x="8104909" y="2884714"/>
            <a:ext cx="87965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“Chat” window for questions and saying hello</a:t>
            </a:r>
            <a:endParaRPr sz="1400" b="0" i="0" u="none" strike="noStrike" cap="none">
              <a:solidFill>
                <a:srgbClr val="000000"/>
              </a:solidFill>
              <a:latin typeface="Arial"/>
              <a:ea typeface="Arial"/>
              <a:cs typeface="Arial"/>
              <a:sym typeface="Arial"/>
            </a:endParaRPr>
          </a:p>
        </p:txBody>
      </p:sp>
      <p:sp>
        <p:nvSpPr>
          <p:cNvPr id="73" name="Google Shape;73;p1"/>
          <p:cNvSpPr txBox="1"/>
          <p:nvPr/>
        </p:nvSpPr>
        <p:spPr>
          <a:xfrm>
            <a:off x="6209607" y="6159653"/>
            <a:ext cx="20615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Chat with “Everyone” or with specific people</a:t>
            </a:r>
            <a:endParaRPr sz="1400" b="0" i="0" u="none" strike="noStrike" cap="none">
              <a:solidFill>
                <a:srgbClr val="000000"/>
              </a:solidFill>
              <a:latin typeface="Arial"/>
              <a:ea typeface="Arial"/>
              <a:cs typeface="Arial"/>
              <a:sym typeface="Arial"/>
            </a:endParaRPr>
          </a:p>
        </p:txBody>
      </p:sp>
      <p:sp>
        <p:nvSpPr>
          <p:cNvPr id="74" name="Google Shape;74;p1"/>
          <p:cNvSpPr txBox="1"/>
          <p:nvPr/>
        </p:nvSpPr>
        <p:spPr>
          <a:xfrm>
            <a:off x="108065" y="5882654"/>
            <a:ext cx="90874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Mute and Unmute here</a:t>
            </a:r>
            <a:endParaRPr sz="1400" b="0" i="0" u="none" strike="noStrike" cap="none">
              <a:solidFill>
                <a:srgbClr val="000000"/>
              </a:solidFill>
              <a:latin typeface="Arial"/>
              <a:ea typeface="Arial"/>
              <a:cs typeface="Arial"/>
              <a:sym typeface="Arial"/>
            </a:endParaRPr>
          </a:p>
        </p:txBody>
      </p:sp>
      <p:sp>
        <p:nvSpPr>
          <p:cNvPr id="75" name="Google Shape;75;p1"/>
          <p:cNvSpPr txBox="1"/>
          <p:nvPr/>
        </p:nvSpPr>
        <p:spPr>
          <a:xfrm>
            <a:off x="1101267" y="5937947"/>
            <a:ext cx="11777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Start and Stop video here</a:t>
            </a:r>
            <a:endParaRPr sz="1400" b="0" i="0" u="none" strike="noStrike" cap="none">
              <a:solidFill>
                <a:srgbClr val="000000"/>
              </a:solidFill>
              <a:latin typeface="Arial"/>
              <a:ea typeface="Arial"/>
              <a:cs typeface="Arial"/>
              <a:sym typeface="Arial"/>
            </a:endParaRPr>
          </a:p>
        </p:txBody>
      </p:sp>
      <p:sp>
        <p:nvSpPr>
          <p:cNvPr id="76" name="Google Shape;76;p1"/>
          <p:cNvSpPr txBox="1"/>
          <p:nvPr/>
        </p:nvSpPr>
        <p:spPr>
          <a:xfrm>
            <a:off x="3873127" y="1804887"/>
            <a:ext cx="2061556" cy="830997"/>
          </a:xfrm>
          <a:prstGeom prst="rect">
            <a:avLst/>
          </a:prstGeom>
          <a:solidFill>
            <a:schemeClr val="accent5">
              <a:alpha val="48627"/>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Hover over and then left click on three dots … at the top right of your video. Rename your image.</a:t>
            </a:r>
            <a:endParaRPr sz="1400" b="0" i="0" u="none" strike="noStrike" cap="none">
              <a:solidFill>
                <a:srgbClr val="000000"/>
              </a:solidFill>
              <a:latin typeface="Arial"/>
              <a:ea typeface="Arial"/>
              <a:cs typeface="Arial"/>
              <a:sym typeface="Arial"/>
            </a:endParaRPr>
          </a:p>
        </p:txBody>
      </p:sp>
      <p:cxnSp>
        <p:nvCxnSpPr>
          <p:cNvPr id="77" name="Google Shape;77;p1"/>
          <p:cNvCxnSpPr/>
          <p:nvPr/>
        </p:nvCxnSpPr>
        <p:spPr>
          <a:xfrm rot="10800000" flipH="1">
            <a:off x="509734" y="5594465"/>
            <a:ext cx="194020" cy="354631"/>
          </a:xfrm>
          <a:prstGeom prst="straightConnector1">
            <a:avLst/>
          </a:prstGeom>
          <a:noFill/>
          <a:ln w="28575" cap="flat" cmpd="sng">
            <a:solidFill>
              <a:schemeClr val="accent5"/>
            </a:solidFill>
            <a:prstDash val="solid"/>
            <a:round/>
            <a:headEnd type="none" w="sm" len="sm"/>
            <a:tailEnd type="stealth" w="med" len="med"/>
          </a:ln>
        </p:spPr>
      </p:cxnSp>
      <p:cxnSp>
        <p:nvCxnSpPr>
          <p:cNvPr id="78" name="Google Shape;78;p1"/>
          <p:cNvCxnSpPr>
            <a:stCxn id="75" idx="0"/>
          </p:cNvCxnSpPr>
          <p:nvPr/>
        </p:nvCxnSpPr>
        <p:spPr>
          <a:xfrm rot="10800000">
            <a:off x="1271942" y="5594447"/>
            <a:ext cx="418200" cy="343500"/>
          </a:xfrm>
          <a:prstGeom prst="straightConnector1">
            <a:avLst/>
          </a:prstGeom>
          <a:noFill/>
          <a:ln w="28575" cap="flat" cmpd="sng">
            <a:solidFill>
              <a:schemeClr val="accent5"/>
            </a:solidFill>
            <a:prstDash val="solid"/>
            <a:round/>
            <a:headEnd type="none" w="sm" len="sm"/>
            <a:tailEnd type="stealth" w="med" len="med"/>
          </a:ln>
        </p:spPr>
      </p:cxnSp>
      <p:cxnSp>
        <p:nvCxnSpPr>
          <p:cNvPr id="79" name="Google Shape;79;p1"/>
          <p:cNvCxnSpPr/>
          <p:nvPr/>
        </p:nvCxnSpPr>
        <p:spPr>
          <a:xfrm rot="10800000">
            <a:off x="2413520" y="5594466"/>
            <a:ext cx="270742" cy="703686"/>
          </a:xfrm>
          <a:prstGeom prst="straightConnector1">
            <a:avLst/>
          </a:prstGeom>
          <a:noFill/>
          <a:ln w="28575" cap="flat" cmpd="sng">
            <a:solidFill>
              <a:schemeClr val="accent5"/>
            </a:solidFill>
            <a:prstDash val="solid"/>
            <a:round/>
            <a:headEnd type="none" w="sm" len="sm"/>
            <a:tailEnd type="stealth" w="med" len="med"/>
          </a:ln>
        </p:spPr>
      </p:cxnSp>
      <p:cxnSp>
        <p:nvCxnSpPr>
          <p:cNvPr id="80" name="Google Shape;80;p1"/>
          <p:cNvCxnSpPr>
            <a:stCxn id="71" idx="0"/>
          </p:cNvCxnSpPr>
          <p:nvPr/>
        </p:nvCxnSpPr>
        <p:spPr>
          <a:xfrm rot="10800000" flipH="1">
            <a:off x="3130031" y="5612652"/>
            <a:ext cx="164400" cy="685500"/>
          </a:xfrm>
          <a:prstGeom prst="straightConnector1">
            <a:avLst/>
          </a:prstGeom>
          <a:noFill/>
          <a:ln w="28575" cap="flat" cmpd="sng">
            <a:solidFill>
              <a:schemeClr val="accent5"/>
            </a:solidFill>
            <a:prstDash val="solid"/>
            <a:round/>
            <a:headEnd type="none" w="sm" len="sm"/>
            <a:tailEnd type="stealth" w="med" len="med"/>
          </a:ln>
        </p:spPr>
      </p:cxnSp>
      <p:cxnSp>
        <p:nvCxnSpPr>
          <p:cNvPr id="81" name="Google Shape;81;p1"/>
          <p:cNvCxnSpPr/>
          <p:nvPr/>
        </p:nvCxnSpPr>
        <p:spPr>
          <a:xfrm rot="10800000">
            <a:off x="6675123" y="5364004"/>
            <a:ext cx="166256" cy="795649"/>
          </a:xfrm>
          <a:prstGeom prst="straightConnector1">
            <a:avLst/>
          </a:prstGeom>
          <a:noFill/>
          <a:ln w="28575" cap="flat" cmpd="sng">
            <a:solidFill>
              <a:schemeClr val="accent5"/>
            </a:solidFill>
            <a:prstDash val="solid"/>
            <a:round/>
            <a:headEnd type="none" w="sm" len="sm"/>
            <a:tailEnd type="stealth" w="med" len="med"/>
          </a:ln>
        </p:spPr>
      </p:cxnSp>
      <p:cxnSp>
        <p:nvCxnSpPr>
          <p:cNvPr id="82" name="Google Shape;82;p1"/>
          <p:cNvCxnSpPr/>
          <p:nvPr/>
        </p:nvCxnSpPr>
        <p:spPr>
          <a:xfrm rot="10800000">
            <a:off x="7604763" y="2470881"/>
            <a:ext cx="471052" cy="496763"/>
          </a:xfrm>
          <a:prstGeom prst="straightConnector1">
            <a:avLst/>
          </a:prstGeom>
          <a:noFill/>
          <a:ln w="28575" cap="flat" cmpd="sng">
            <a:solidFill>
              <a:schemeClr val="accent5"/>
            </a:solidFill>
            <a:prstDash val="solid"/>
            <a:round/>
            <a:headEnd type="none" w="sm" len="sm"/>
            <a:tailEnd type="stealth" w="med" len="med"/>
          </a:ln>
        </p:spPr>
      </p:cxnSp>
      <p:cxnSp>
        <p:nvCxnSpPr>
          <p:cNvPr id="83" name="Google Shape;83;p1"/>
          <p:cNvCxnSpPr>
            <a:stCxn id="70" idx="1"/>
          </p:cNvCxnSpPr>
          <p:nvPr/>
        </p:nvCxnSpPr>
        <p:spPr>
          <a:xfrm flipH="1">
            <a:off x="5647080" y="920789"/>
            <a:ext cx="479400" cy="429000"/>
          </a:xfrm>
          <a:prstGeom prst="straightConnector1">
            <a:avLst/>
          </a:prstGeom>
          <a:noFill/>
          <a:ln w="28575" cap="flat" cmpd="sng">
            <a:solidFill>
              <a:schemeClr val="accent5"/>
            </a:solidFill>
            <a:prstDash val="solid"/>
            <a:round/>
            <a:headEnd type="none" w="sm" len="sm"/>
            <a:tailEnd type="stealth" w="med" len="med"/>
          </a:ln>
        </p:spPr>
      </p:cxnSp>
      <p:sp>
        <p:nvSpPr>
          <p:cNvPr id="84" name="Google Shape;84;p1"/>
          <p:cNvSpPr/>
          <p:nvPr/>
        </p:nvSpPr>
        <p:spPr>
          <a:xfrm>
            <a:off x="5646999" y="2699396"/>
            <a:ext cx="287683" cy="118872"/>
          </a:xfrm>
          <a:prstGeom prst="rect">
            <a:avLst/>
          </a:prstGeom>
          <a:solidFill>
            <a:srgbClr val="00B0F0"/>
          </a:solidFill>
          <a:ln w="28575" cap="flat" cmpd="sng">
            <a:solidFill>
              <a:srgbClr val="00B0F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85" name="Google Shape;85;p1"/>
          <p:cNvCxnSpPr>
            <a:endCxn id="84" idx="0"/>
          </p:cNvCxnSpPr>
          <p:nvPr/>
        </p:nvCxnSpPr>
        <p:spPr>
          <a:xfrm>
            <a:off x="5629140" y="2296496"/>
            <a:ext cx="161700" cy="402900"/>
          </a:xfrm>
          <a:prstGeom prst="straightConnector1">
            <a:avLst/>
          </a:prstGeom>
          <a:noFill/>
          <a:ln w="28575" cap="flat" cmpd="sng">
            <a:solidFill>
              <a:schemeClr val="accent5"/>
            </a:solidFill>
            <a:prstDash val="solid"/>
            <a:round/>
            <a:headEnd type="none" w="sm" len="sm"/>
            <a:tailEnd type="stealth" w="med" len="med"/>
          </a:ln>
        </p:spPr>
      </p:cxnSp>
      <p:sp>
        <p:nvSpPr>
          <p:cNvPr id="86" name="Google Shape;86;p1"/>
          <p:cNvSpPr txBox="1"/>
          <p:nvPr/>
        </p:nvSpPr>
        <p:spPr>
          <a:xfrm>
            <a:off x="5602420" y="2511384"/>
            <a:ext cx="2636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xmlns="" id="{5FEF463D-EE6B-46FF-B7C7-74B09A96C8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9">
            <a:extLst>
              <a:ext uri="{FF2B5EF4-FFF2-40B4-BE49-F238E27FC236}">
                <a16:creationId xmlns:a16="http://schemas.microsoft.com/office/drawing/2014/main" xmlns="" id="{11A27B3A-460C-4100-99B5-817F25979F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316" y="1498602"/>
            <a:ext cx="3302509" cy="3940174"/>
            <a:chOff x="827089" y="1498602"/>
            <a:chExt cx="4403345" cy="3940174"/>
          </a:xfrm>
          <a:effectLst>
            <a:outerShdw blurRad="381000" dist="152400" dir="5400000" algn="ctr" rotWithShape="0">
              <a:srgbClr val="000000">
                <a:alpha val="10000"/>
              </a:srgbClr>
            </a:outerShdw>
          </a:effectLst>
        </p:grpSpPr>
        <p:sp>
          <p:nvSpPr>
            <p:cNvPr id="11" name="Freeform: Shape 10">
              <a:extLst>
                <a:ext uri="{FF2B5EF4-FFF2-40B4-BE49-F238E27FC236}">
                  <a16:creationId xmlns:a16="http://schemas.microsoft.com/office/drawing/2014/main" xmlns="" id="{35450488-7F33-43E4-B4DA-CAB50A1CC3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2" name="Freeform: Shape 11">
              <a:extLst>
                <a:ext uri="{FF2B5EF4-FFF2-40B4-BE49-F238E27FC236}">
                  <a16:creationId xmlns:a16="http://schemas.microsoft.com/office/drawing/2014/main" xmlns="" id="{EE5154B2-BEF9-4C08-B6B1-9DED9F17C4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2" name="Title 1">
            <a:extLst>
              <a:ext uri="{FF2B5EF4-FFF2-40B4-BE49-F238E27FC236}">
                <a16:creationId xmlns:a16="http://schemas.microsoft.com/office/drawing/2014/main" xmlns="" id="{BEA7C8C7-E15E-4D95-80B9-1E5BC5612E53}"/>
              </a:ext>
            </a:extLst>
          </p:cNvPr>
          <p:cNvSpPr>
            <a:spLocks noGrp="1"/>
          </p:cNvSpPr>
          <p:nvPr>
            <p:ph type="title"/>
          </p:nvPr>
        </p:nvSpPr>
        <p:spPr>
          <a:xfrm>
            <a:off x="951095" y="2023558"/>
            <a:ext cx="2640949" cy="2491292"/>
          </a:xfrm>
        </p:spPr>
        <p:txBody>
          <a:bodyPr anchor="t">
            <a:normAutofit/>
          </a:bodyPr>
          <a:lstStyle/>
          <a:p>
            <a:r>
              <a:rPr lang="en-US" sz="3500">
                <a:solidFill>
                  <a:schemeClr val="bg1"/>
                </a:solidFill>
              </a:rPr>
              <a:t>Other Upcoming Events</a:t>
            </a:r>
          </a:p>
        </p:txBody>
      </p:sp>
      <p:sp>
        <p:nvSpPr>
          <p:cNvPr id="14" name="Freeform: Shape 13">
            <a:extLst>
              <a:ext uri="{FF2B5EF4-FFF2-40B4-BE49-F238E27FC236}">
                <a16:creationId xmlns:a16="http://schemas.microsoft.com/office/drawing/2014/main" xmlns="" id="{30B5ED20-499B-41E7-95BE-8BBD31314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0316" y="4258080"/>
            <a:ext cx="3302508"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5">
            <a:extLst>
              <a:ext uri="{FF2B5EF4-FFF2-40B4-BE49-F238E27FC236}">
                <a16:creationId xmlns:a16="http://schemas.microsoft.com/office/drawing/2014/main" xmlns="" id="{35A51D22-76EA-4C70-B5C9-ED3946924C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0316" y="4258080"/>
            <a:ext cx="3302508"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BD165668-1884-4FE3-9412-E4D24014A154}"/>
              </a:ext>
            </a:extLst>
          </p:cNvPr>
          <p:cNvSpPr>
            <a:spLocks noGrp="1"/>
          </p:cNvSpPr>
          <p:nvPr>
            <p:ph idx="1"/>
          </p:nvPr>
        </p:nvSpPr>
        <p:spPr>
          <a:xfrm>
            <a:off x="4419600" y="457200"/>
            <a:ext cx="4417218" cy="5638800"/>
          </a:xfrm>
        </p:spPr>
        <p:txBody>
          <a:bodyPr>
            <a:normAutofit lnSpcReduction="10000"/>
          </a:bodyPr>
          <a:lstStyle/>
          <a:p>
            <a:r>
              <a:rPr lang="en-US" sz="2800" dirty="0">
                <a:solidFill>
                  <a:schemeClr val="bg1">
                    <a:alpha val="80000"/>
                  </a:schemeClr>
                </a:solidFill>
              </a:rPr>
              <a:t>Prince George’s County Sustainability Summit for HOAs </a:t>
            </a:r>
          </a:p>
          <a:p>
            <a:pPr lvl="1"/>
            <a:r>
              <a:rPr lang="en-US" sz="2400" dirty="0">
                <a:solidFill>
                  <a:schemeClr val="bg1">
                    <a:alpha val="80000"/>
                  </a:schemeClr>
                </a:solidFill>
              </a:rPr>
              <a:t>March 30</a:t>
            </a:r>
            <a:r>
              <a:rPr lang="en-US" sz="2400" baseline="30000" dirty="0">
                <a:solidFill>
                  <a:schemeClr val="bg1">
                    <a:alpha val="80000"/>
                  </a:schemeClr>
                </a:solidFill>
              </a:rPr>
              <a:t>th</a:t>
            </a:r>
            <a:r>
              <a:rPr lang="en-US" sz="2400" dirty="0">
                <a:solidFill>
                  <a:schemeClr val="bg1">
                    <a:alpha val="80000"/>
                  </a:schemeClr>
                </a:solidFill>
              </a:rPr>
              <a:t> @ 6</a:t>
            </a:r>
            <a:r>
              <a:rPr lang="en-US" sz="2400" dirty="0" smtClean="0">
                <a:solidFill>
                  <a:schemeClr val="bg1">
                    <a:alpha val="80000"/>
                  </a:schemeClr>
                </a:solidFill>
              </a:rPr>
              <a:t>:30PM</a:t>
            </a:r>
            <a:endParaRPr lang="en-US" sz="2400" dirty="0">
              <a:solidFill>
                <a:schemeClr val="bg1">
                  <a:alpha val="80000"/>
                </a:schemeClr>
              </a:solidFill>
            </a:endParaRPr>
          </a:p>
          <a:p>
            <a:pPr marL="457200" lvl="1" indent="0">
              <a:buNone/>
            </a:pPr>
            <a:endParaRPr lang="en-US" sz="2400" dirty="0">
              <a:solidFill>
                <a:schemeClr val="bg1">
                  <a:alpha val="80000"/>
                </a:schemeClr>
              </a:solidFill>
            </a:endParaRPr>
          </a:p>
          <a:p>
            <a:r>
              <a:rPr lang="en-US" sz="2800" dirty="0">
                <a:solidFill>
                  <a:schemeClr val="bg1">
                    <a:alpha val="80000"/>
                  </a:schemeClr>
                </a:solidFill>
              </a:rPr>
              <a:t>City of Gaithersburg Sustainability Summit for HOAs </a:t>
            </a:r>
          </a:p>
          <a:p>
            <a:pPr lvl="1"/>
            <a:r>
              <a:rPr lang="en-US" sz="2400" dirty="0">
                <a:solidFill>
                  <a:schemeClr val="bg1">
                    <a:alpha val="80000"/>
                  </a:schemeClr>
                </a:solidFill>
              </a:rPr>
              <a:t>April 13</a:t>
            </a:r>
            <a:r>
              <a:rPr lang="en-US" sz="2400" baseline="30000" dirty="0">
                <a:solidFill>
                  <a:schemeClr val="bg1">
                    <a:alpha val="80000"/>
                  </a:schemeClr>
                </a:solidFill>
              </a:rPr>
              <a:t>th</a:t>
            </a:r>
            <a:r>
              <a:rPr lang="en-US" sz="2400" dirty="0">
                <a:solidFill>
                  <a:schemeClr val="bg1">
                    <a:alpha val="80000"/>
                  </a:schemeClr>
                </a:solidFill>
              </a:rPr>
              <a:t> @ 6</a:t>
            </a:r>
            <a:r>
              <a:rPr lang="en-US" sz="2400" dirty="0" smtClean="0">
                <a:solidFill>
                  <a:schemeClr val="bg1">
                    <a:alpha val="80000"/>
                  </a:schemeClr>
                </a:solidFill>
              </a:rPr>
              <a:t>:30PM</a:t>
            </a:r>
            <a:endParaRPr lang="en-US" sz="2400" dirty="0">
              <a:solidFill>
                <a:schemeClr val="bg1">
                  <a:alpha val="80000"/>
                </a:schemeClr>
              </a:solidFill>
            </a:endParaRPr>
          </a:p>
          <a:p>
            <a:pPr marL="457200" lvl="1" indent="0">
              <a:buNone/>
            </a:pPr>
            <a:endParaRPr lang="en-US" sz="2400" dirty="0">
              <a:solidFill>
                <a:schemeClr val="bg1">
                  <a:alpha val="80000"/>
                </a:schemeClr>
              </a:solidFill>
            </a:endParaRPr>
          </a:p>
          <a:p>
            <a:r>
              <a:rPr lang="en-US" sz="2800" dirty="0">
                <a:solidFill>
                  <a:schemeClr val="bg1">
                    <a:alpha val="80000"/>
                  </a:schemeClr>
                </a:solidFill>
              </a:rPr>
              <a:t>Prince George’s County Climate Action Plan </a:t>
            </a:r>
          </a:p>
          <a:p>
            <a:pPr lvl="1"/>
            <a:r>
              <a:rPr lang="en-US" sz="2400" dirty="0">
                <a:solidFill>
                  <a:schemeClr val="bg1">
                    <a:alpha val="80000"/>
                  </a:schemeClr>
                </a:solidFill>
                <a:hlinkClick r:id="rId4"/>
              </a:rPr>
              <a:t>Virtual Open House</a:t>
            </a:r>
            <a:endParaRPr lang="en-US" sz="2400" dirty="0">
              <a:solidFill>
                <a:schemeClr val="bg1">
                  <a:alpha val="80000"/>
                </a:schemeClr>
              </a:solidFill>
            </a:endParaRPr>
          </a:p>
        </p:txBody>
      </p:sp>
    </p:spTree>
    <p:extLst>
      <p:ext uri="{BB962C8B-B14F-4D97-AF65-F5344CB8AC3E}">
        <p14:creationId xmlns:p14="http://schemas.microsoft.com/office/powerpoint/2010/main" val="785727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xmlns="" id="{68A4132F-DEC6-4332-A00C-A11AD4519B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28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xmlns="" id="{9B38642C-62C4-4E31-A5D3-BB1DD8CA39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646312" y="0"/>
            <a:ext cx="6497688"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extLst>
              <a:ext uri="{FF2B5EF4-FFF2-40B4-BE49-F238E27FC236}">
                <a16:creationId xmlns:a16="http://schemas.microsoft.com/office/drawing/2014/main" xmlns="" id="{A9F66240-8C38-4069-A5C9-2D3FCD97E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967782" y="0"/>
            <a:ext cx="6176218"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p:cNvSpPr>
            <a:spLocks noGrp="1"/>
          </p:cNvSpPr>
          <p:nvPr>
            <p:ph type="title"/>
          </p:nvPr>
        </p:nvSpPr>
        <p:spPr>
          <a:xfrm>
            <a:off x="4073333" y="4846876"/>
            <a:ext cx="4442017" cy="1325563"/>
          </a:xfrm>
        </p:spPr>
        <p:txBody>
          <a:bodyPr>
            <a:normAutofit/>
          </a:bodyPr>
          <a:lstStyle/>
          <a:p>
            <a:pPr algn="r"/>
            <a:r>
              <a:rPr lang="en-US"/>
              <a:t>Thank You!</a:t>
            </a:r>
          </a:p>
        </p:txBody>
      </p:sp>
      <p:pic>
        <p:nvPicPr>
          <p:cNvPr id="18" name="Picture Placeholder 7">
            <a:extLst>
              <a:ext uri="{FF2B5EF4-FFF2-40B4-BE49-F238E27FC236}">
                <a16:creationId xmlns:a16="http://schemas.microsoft.com/office/drawing/2014/main" xmlns="" id="{AF88699F-BAE3-4629-8B4B-56C19D1752A4}"/>
              </a:ext>
            </a:extLst>
          </p:cNvPr>
          <p:cNvPicPr>
            <a:picLocks noChangeAspect="1"/>
          </p:cNvPicPr>
          <p:nvPr/>
        </p:nvPicPr>
        <p:blipFill rotWithShape="1">
          <a:blip r:embed="rId3">
            <a:extLst>
              <a:ext uri="{28A0092B-C50C-407E-A947-70E740481C1C}">
                <a14:useLocalDpi xmlns:a14="http://schemas.microsoft.com/office/drawing/2010/main" val="0"/>
              </a:ext>
            </a:extLst>
          </a:blip>
          <a:srcRect l="23" r="397"/>
          <a:stretch/>
        </p:blipFill>
        <p:spPr>
          <a:xfrm>
            <a:off x="333395" y="1436310"/>
            <a:ext cx="3462420" cy="6780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94" y="3702166"/>
            <a:ext cx="2566104" cy="1867684"/>
          </a:xfrm>
          <a:prstGeom prst="rect">
            <a:avLst/>
          </a:prstGeom>
        </p:spPr>
      </p:pic>
      <p:sp>
        <p:nvSpPr>
          <p:cNvPr id="12" name="Content Placeholder 2"/>
          <p:cNvSpPr>
            <a:spLocks noGrp="1"/>
          </p:cNvSpPr>
          <p:nvPr>
            <p:ph idx="1"/>
          </p:nvPr>
        </p:nvSpPr>
        <p:spPr>
          <a:xfrm>
            <a:off x="5276513" y="365760"/>
            <a:ext cx="3238836" cy="4151376"/>
          </a:xfrm>
        </p:spPr>
        <p:txBody>
          <a:bodyPr anchor="ctr">
            <a:normAutofit/>
          </a:bodyPr>
          <a:lstStyle/>
          <a:p>
            <a:pPr marL="0" indent="0">
              <a:buNone/>
            </a:pPr>
            <a:r>
              <a:rPr lang="en-US" sz="2800" dirty="0"/>
              <a:t>Mike </a:t>
            </a:r>
            <a:r>
              <a:rPr lang="en-US" sz="2800" dirty="0" err="1"/>
              <a:t>Hunninghake</a:t>
            </a:r>
            <a:endParaRPr lang="en-US" sz="2800" dirty="0"/>
          </a:p>
          <a:p>
            <a:pPr marL="0" indent="0">
              <a:buNone/>
            </a:pPr>
            <a:r>
              <a:rPr lang="en-US" sz="2800" dirty="0"/>
              <a:t>Program Manager</a:t>
            </a:r>
          </a:p>
          <a:p>
            <a:pPr marL="0" indent="0">
              <a:buNone/>
            </a:pPr>
            <a:r>
              <a:rPr lang="en-US" sz="2800" dirty="0"/>
              <a:t>301-405-7956</a:t>
            </a:r>
          </a:p>
          <a:p>
            <a:pPr marL="0" indent="0">
              <a:buNone/>
            </a:pPr>
            <a:r>
              <a:rPr lang="en-US" sz="2800" dirty="0"/>
              <a:t>mikeh75@umd.edu</a:t>
            </a:r>
          </a:p>
        </p:txBody>
      </p:sp>
    </p:spTree>
    <p:extLst>
      <p:ext uri="{BB962C8B-B14F-4D97-AF65-F5344CB8AC3E}">
        <p14:creationId xmlns:p14="http://schemas.microsoft.com/office/powerpoint/2010/main" val="439705620"/>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xmlns="" id="{AD9DB9E0-AA7C-4740-8C51-BF00EA37989F}"/>
              </a:ext>
            </a:extLst>
          </p:cNvPr>
          <p:cNvPicPr>
            <a:picLocks noChangeAspect="1"/>
          </p:cNvPicPr>
          <p:nvPr/>
        </p:nvPicPr>
        <p:blipFill rotWithShape="1">
          <a:blip r:embed="rId3">
            <a:extLst>
              <a:ext uri="{28A0092B-C50C-407E-A947-70E740481C1C}">
                <a14:useLocalDpi xmlns:a14="http://schemas.microsoft.com/office/drawing/2010/main" val="0"/>
              </a:ext>
            </a:extLst>
          </a:blip>
          <a:srcRect r="-1" b="10074"/>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xmlns="" id="{A27B6159-7734-4564-9E0F-C4BC43C36E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8897135-9572-4963-92F7-F3DE5AA75036}"/>
              </a:ext>
            </a:extLst>
          </p:cNvPr>
          <p:cNvSpPr>
            <a:spLocks noGrp="1"/>
          </p:cNvSpPr>
          <p:nvPr>
            <p:ph type="title"/>
          </p:nvPr>
        </p:nvSpPr>
        <p:spPr>
          <a:xfrm>
            <a:off x="630936" y="5009083"/>
            <a:ext cx="2167128" cy="1345997"/>
          </a:xfrm>
        </p:spPr>
        <p:txBody>
          <a:bodyPr anchor="ctr">
            <a:normAutofit/>
          </a:bodyPr>
          <a:lstStyle/>
          <a:p>
            <a:r>
              <a:rPr lang="en-US" sz="2300">
                <a:solidFill>
                  <a:schemeClr val="bg1"/>
                </a:solidFill>
              </a:rPr>
              <a:t>Welcome &amp; Introductions</a:t>
            </a:r>
          </a:p>
        </p:txBody>
      </p:sp>
      <p:cxnSp>
        <p:nvCxnSpPr>
          <p:cNvPr id="14" name="Straight Connector 13">
            <a:extLst>
              <a:ext uri="{FF2B5EF4-FFF2-40B4-BE49-F238E27FC236}">
                <a16:creationId xmlns:a16="http://schemas.microsoft.com/office/drawing/2014/main" xmlns="" id="{E2FFB46B-05BC-4950-B18A-9593FDAE6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C7D4406-8D0D-445D-B30A-0B442E1AF491}"/>
              </a:ext>
            </a:extLst>
          </p:cNvPr>
          <p:cNvSpPr>
            <a:spLocks noGrp="1"/>
          </p:cNvSpPr>
          <p:nvPr>
            <p:ph idx="1"/>
          </p:nvPr>
        </p:nvSpPr>
        <p:spPr>
          <a:xfrm>
            <a:off x="3284982" y="4782312"/>
            <a:ext cx="5232654" cy="1755647"/>
          </a:xfrm>
        </p:spPr>
        <p:txBody>
          <a:bodyPr anchor="ctr">
            <a:normAutofit lnSpcReduction="10000"/>
          </a:bodyPr>
          <a:lstStyle/>
          <a:p>
            <a:pPr>
              <a:lnSpc>
                <a:spcPct val="90000"/>
              </a:lnSpc>
            </a:pPr>
            <a:r>
              <a:rPr lang="en-US" sz="1400" dirty="0">
                <a:solidFill>
                  <a:schemeClr val="bg1"/>
                </a:solidFill>
              </a:rPr>
              <a:t>Sustainable Maryland</a:t>
            </a:r>
          </a:p>
          <a:p>
            <a:pPr>
              <a:lnSpc>
                <a:spcPct val="90000"/>
              </a:lnSpc>
            </a:pPr>
            <a:r>
              <a:rPr lang="en-US" sz="1400" dirty="0">
                <a:solidFill>
                  <a:schemeClr val="bg1"/>
                </a:solidFill>
              </a:rPr>
              <a:t>A</a:t>
            </a:r>
            <a:r>
              <a:rPr lang="en-US" sz="1400" b="1" dirty="0">
                <a:solidFill>
                  <a:schemeClr val="bg1"/>
                </a:solidFill>
              </a:rPr>
              <a:t> Free </a:t>
            </a:r>
            <a:r>
              <a:rPr lang="en-US" sz="1400" dirty="0">
                <a:solidFill>
                  <a:schemeClr val="bg1"/>
                </a:solidFill>
              </a:rPr>
              <a:t>and </a:t>
            </a:r>
            <a:r>
              <a:rPr lang="en-US" sz="1400" b="1" dirty="0">
                <a:solidFill>
                  <a:schemeClr val="bg1"/>
                </a:solidFill>
              </a:rPr>
              <a:t>Voluntary</a:t>
            </a:r>
            <a:r>
              <a:rPr lang="en-US" sz="1400" dirty="0">
                <a:solidFill>
                  <a:schemeClr val="bg1"/>
                </a:solidFill>
              </a:rPr>
              <a:t> program for communities that want to go green and save green</a:t>
            </a:r>
          </a:p>
          <a:p>
            <a:pPr>
              <a:lnSpc>
                <a:spcPct val="90000"/>
              </a:lnSpc>
            </a:pPr>
            <a:r>
              <a:rPr lang="en-US" sz="1400" dirty="0">
                <a:solidFill>
                  <a:schemeClr val="bg1"/>
                </a:solidFill>
              </a:rPr>
              <a:t>We help communities:</a:t>
            </a:r>
          </a:p>
          <a:p>
            <a:pPr lvl="1">
              <a:lnSpc>
                <a:spcPct val="90000"/>
              </a:lnSpc>
            </a:pPr>
            <a:r>
              <a:rPr lang="en-US" sz="1400" dirty="0">
                <a:solidFill>
                  <a:schemeClr val="bg1"/>
                </a:solidFill>
              </a:rPr>
              <a:t>Choose a direction for their sustainability efforts</a:t>
            </a:r>
          </a:p>
          <a:p>
            <a:pPr lvl="1">
              <a:lnSpc>
                <a:spcPct val="90000"/>
              </a:lnSpc>
            </a:pPr>
            <a:r>
              <a:rPr lang="en-US" sz="1400" dirty="0">
                <a:solidFill>
                  <a:schemeClr val="bg1"/>
                </a:solidFill>
              </a:rPr>
              <a:t>Improve access to resources</a:t>
            </a:r>
          </a:p>
          <a:p>
            <a:pPr lvl="1">
              <a:lnSpc>
                <a:spcPct val="90000"/>
              </a:lnSpc>
            </a:pPr>
            <a:r>
              <a:rPr lang="en-US" sz="1400" dirty="0">
                <a:solidFill>
                  <a:schemeClr val="bg1"/>
                </a:solidFill>
              </a:rPr>
              <a:t>Share successes with other communities</a:t>
            </a:r>
          </a:p>
          <a:p>
            <a:pPr lvl="1">
              <a:lnSpc>
                <a:spcPct val="90000"/>
              </a:lnSpc>
            </a:pPr>
            <a:r>
              <a:rPr lang="en-US" sz="1400" dirty="0">
                <a:solidFill>
                  <a:schemeClr val="bg1"/>
                </a:solidFill>
              </a:rPr>
              <a:t>Certify Municipal progress</a:t>
            </a:r>
          </a:p>
        </p:txBody>
      </p:sp>
      <p:pic>
        <p:nvPicPr>
          <p:cNvPr id="9" name="Picture 8">
            <a:extLst>
              <a:ext uri="{FF2B5EF4-FFF2-40B4-BE49-F238E27FC236}">
                <a16:creationId xmlns:a16="http://schemas.microsoft.com/office/drawing/2014/main" xmlns="" id="{03CABF04-7CD7-46B0-A93F-898E13C3C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30" y="3440470"/>
            <a:ext cx="1626669" cy="1183032"/>
          </a:xfrm>
          <a:prstGeom prst="rect">
            <a:avLst/>
          </a:prstGeom>
        </p:spPr>
      </p:pic>
    </p:spTree>
    <p:extLst>
      <p:ext uri="{BB962C8B-B14F-4D97-AF65-F5344CB8AC3E}">
        <p14:creationId xmlns:p14="http://schemas.microsoft.com/office/powerpoint/2010/main" val="303783972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2446EC6-3D4E-4E10-8758-36E8462F39DE}"/>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nSpc>
                <a:spcPct val="90000"/>
              </a:lnSpc>
            </a:pPr>
            <a:r>
              <a:rPr lang="en-US" sz="4700" kern="1200">
                <a:solidFill>
                  <a:schemeClr val="bg1"/>
                </a:solidFill>
                <a:latin typeface="+mj-lt"/>
                <a:ea typeface="+mj-ea"/>
                <a:cs typeface="+mj-cs"/>
              </a:rPr>
              <a:t>Maryland Native Land</a:t>
            </a:r>
          </a:p>
        </p:txBody>
      </p:sp>
      <p:pic>
        <p:nvPicPr>
          <p:cNvPr id="4" name="Picture 3" descr="Map&#10;&#10;Description automatically generated">
            <a:extLst>
              <a:ext uri="{FF2B5EF4-FFF2-40B4-BE49-F238E27FC236}">
                <a16:creationId xmlns:a16="http://schemas.microsoft.com/office/drawing/2014/main" xmlns="" id="{DFD39156-F14F-45D7-A06E-5DA80A9AD3B9}"/>
              </a:ext>
            </a:extLst>
          </p:cNvPr>
          <p:cNvPicPr>
            <a:picLocks noChangeAspect="1"/>
          </p:cNvPicPr>
          <p:nvPr/>
        </p:nvPicPr>
        <p:blipFill rotWithShape="1">
          <a:blip r:embed="rId3">
            <a:extLst>
              <a:ext uri="{28A0092B-C50C-407E-A947-70E740481C1C}">
                <a14:useLocalDpi xmlns:a14="http://schemas.microsoft.com/office/drawing/2010/main" val="0"/>
              </a:ext>
            </a:extLst>
          </a:blip>
          <a:srcRect t="8643"/>
          <a:stretch/>
        </p:blipFill>
        <p:spPr>
          <a:xfrm>
            <a:off x="240166" y="307731"/>
            <a:ext cx="8622342" cy="3997637"/>
          </a:xfrm>
          <a:prstGeom prst="rect">
            <a:avLst/>
          </a:prstGeom>
        </p:spPr>
      </p:pic>
      <p:cxnSp>
        <p:nvCxnSpPr>
          <p:cNvPr id="23" name="Straight Connector 15">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F6B0C22-3EB6-4537-AF0B-8526E49F0A7C}"/>
              </a:ext>
            </a:extLst>
          </p:cNvPr>
          <p:cNvSpPr txBox="1"/>
          <p:nvPr/>
        </p:nvSpPr>
        <p:spPr>
          <a:xfrm>
            <a:off x="6705600" y="6503828"/>
            <a:ext cx="2377440" cy="369332"/>
          </a:xfrm>
          <a:prstGeom prst="rect">
            <a:avLst/>
          </a:prstGeom>
          <a:noFill/>
        </p:spPr>
        <p:txBody>
          <a:bodyPr wrap="square">
            <a:spAutoFit/>
          </a:bodyPr>
          <a:lstStyle/>
          <a:p>
            <a:r>
              <a:rPr lang="en-US" dirty="0">
                <a:hlinkClick r:id="rId4"/>
              </a:rPr>
              <a:t>https://native-land.ca/</a:t>
            </a:r>
            <a:r>
              <a:rPr lang="en-US" dirty="0"/>
              <a:t> </a:t>
            </a:r>
          </a:p>
        </p:txBody>
      </p:sp>
    </p:spTree>
    <p:extLst>
      <p:ext uri="{BB962C8B-B14F-4D97-AF65-F5344CB8AC3E}">
        <p14:creationId xmlns:p14="http://schemas.microsoft.com/office/powerpoint/2010/main" val="1769025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87A57295-2710-4920-B99A-4D1FA03A62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xmlns="" id="{78067929-4D33-4306-9E2F-67C49CDDB5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sz="3400"/>
              <a:t>Introductions</a:t>
            </a:r>
            <a:br>
              <a:rPr lang="en-US" sz="3400"/>
            </a:br>
            <a:endParaRPr lang="en-US" sz="3400"/>
          </a:p>
        </p:txBody>
      </p:sp>
      <p:cxnSp>
        <p:nvCxnSpPr>
          <p:cNvPr id="29" name="Straight Connector 28">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r>
              <a:rPr lang="en-US" sz="2100" baseline="0" dirty="0"/>
              <a:t>Who is in the Zoom room today? </a:t>
            </a:r>
          </a:p>
          <a:p>
            <a:r>
              <a:rPr lang="en-US" sz="2100" baseline="0" dirty="0"/>
              <a:t>How many total hours of training on racial, economic, and gender identity have you ever attended?</a:t>
            </a:r>
          </a:p>
          <a:p>
            <a:r>
              <a:rPr lang="en-US" sz="2100" baseline="0" dirty="0"/>
              <a:t>How would you describe your understanding of racial, economic, and gender equity? </a:t>
            </a:r>
          </a:p>
          <a:p>
            <a:r>
              <a:rPr lang="en-US" sz="2100" dirty="0"/>
              <a:t>Can you c</a:t>
            </a:r>
            <a:r>
              <a:rPr lang="en-US" sz="2100" baseline="0" dirty="0"/>
              <a:t>onfidently articulate the definition and importance of equity to your peers</a:t>
            </a:r>
            <a:r>
              <a:rPr lang="en-US" sz="2100" baseline="0" dirty="0" smtClean="0"/>
              <a:t>?</a:t>
            </a:r>
          </a:p>
          <a:p>
            <a:r>
              <a:rPr lang="en-US" sz="2100" dirty="0" smtClean="0"/>
              <a:t>What best describes your race</a:t>
            </a:r>
            <a:r>
              <a:rPr lang="en-US" sz="2100" smtClean="0"/>
              <a:t>/ethnicity?</a:t>
            </a:r>
            <a:endParaRPr lang="en-US" sz="2100" baseline="0" dirty="0"/>
          </a:p>
        </p:txBody>
      </p:sp>
    </p:spTree>
    <p:extLst>
      <p:ext uri="{BB962C8B-B14F-4D97-AF65-F5344CB8AC3E}">
        <p14:creationId xmlns:p14="http://schemas.microsoft.com/office/powerpoint/2010/main" val="1212633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8E864551-2D95-40FA-85A5-A3F872D390BA}"/>
              </a:ext>
            </a:extLst>
          </p:cNvPr>
          <p:cNvPicPr>
            <a:picLocks noChangeAspect="1"/>
          </p:cNvPicPr>
          <p:nvPr/>
        </p:nvPicPr>
        <p:blipFill rotWithShape="1">
          <a:blip r:embed="rId3">
            <a:alphaModFix amt="35000"/>
          </a:blip>
          <a:srcRect l="11000" r="-1" b="-1"/>
          <a:stretch/>
        </p:blipFill>
        <p:spPr>
          <a:xfrm>
            <a:off x="20" y="10"/>
            <a:ext cx="9143980" cy="6857990"/>
          </a:xfrm>
          <a:prstGeom prst="rect">
            <a:avLst/>
          </a:prstGeom>
        </p:spPr>
      </p:pic>
      <p:sp>
        <p:nvSpPr>
          <p:cNvPr id="8" name="Title 7">
            <a:extLst>
              <a:ext uri="{FF2B5EF4-FFF2-40B4-BE49-F238E27FC236}">
                <a16:creationId xmlns:a16="http://schemas.microsoft.com/office/drawing/2014/main" xmlns="" id="{50EE5330-58EE-447F-A2E8-D3A1F4C5A888}"/>
              </a:ext>
            </a:extLst>
          </p:cNvPr>
          <p:cNvSpPr>
            <a:spLocks noGrp="1"/>
          </p:cNvSpPr>
          <p:nvPr>
            <p:ph type="title"/>
          </p:nvPr>
        </p:nvSpPr>
        <p:spPr>
          <a:xfrm>
            <a:off x="628650" y="365125"/>
            <a:ext cx="7886700" cy="1325563"/>
          </a:xfrm>
        </p:spPr>
        <p:txBody>
          <a:bodyPr>
            <a:normAutofit/>
          </a:bodyPr>
          <a:lstStyle/>
          <a:p>
            <a:r>
              <a:rPr lang="en-US">
                <a:solidFill>
                  <a:srgbClr val="FFFFFF"/>
                </a:solidFill>
              </a:rPr>
              <a:t>Agenda</a:t>
            </a:r>
          </a:p>
        </p:txBody>
      </p:sp>
      <p:graphicFrame>
        <p:nvGraphicFramePr>
          <p:cNvPr id="7" name="Content Placeholder 6">
            <a:extLst>
              <a:ext uri="{FF2B5EF4-FFF2-40B4-BE49-F238E27FC236}">
                <a16:creationId xmlns:a16="http://schemas.microsoft.com/office/drawing/2014/main" xmlns="" id="{17677F81-2381-4D71-BD3B-3433100F3352}"/>
              </a:ext>
            </a:extLst>
          </p:cNvPr>
          <p:cNvGraphicFramePr>
            <a:graphicFrameLocks noGrp="1"/>
          </p:cNvGraphicFramePr>
          <p:nvPr>
            <p:ph idx="1"/>
            <p:extLst>
              <p:ext uri="{D42A27DB-BD31-4B8C-83A1-F6EECF244321}">
                <p14:modId xmlns:p14="http://schemas.microsoft.com/office/powerpoint/2010/main" val="29273844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159948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7A57295-2710-4920-B99A-4D1FA03A62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78067929-4D33-4306-9E2F-67C49CDDB5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B152FC-938D-4FAF-BCF6-3EED7FFFEC96}"/>
              </a:ext>
            </a:extLst>
          </p:cNvPr>
          <p:cNvSpPr>
            <a:spLocks noGrp="1"/>
          </p:cNvSpPr>
          <p:nvPr>
            <p:ph type="title"/>
          </p:nvPr>
        </p:nvSpPr>
        <p:spPr>
          <a:xfrm>
            <a:off x="628650" y="894027"/>
            <a:ext cx="2620771" cy="4782873"/>
          </a:xfrm>
        </p:spPr>
        <p:txBody>
          <a:bodyPr>
            <a:normAutofit/>
          </a:bodyPr>
          <a:lstStyle/>
          <a:p>
            <a:pPr algn="r"/>
            <a:r>
              <a:rPr lang="en-US" dirty="0"/>
              <a:t>Event Outcomes</a:t>
            </a:r>
            <a:endParaRPr lang="en-US"/>
          </a:p>
        </p:txBody>
      </p:sp>
      <p:cxnSp>
        <p:nvCxnSpPr>
          <p:cNvPr id="12" name="Straight Connector 11">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E8BE02A-E318-49B0-9E37-6E298AB8B912}"/>
              </a:ext>
            </a:extLst>
          </p:cNvPr>
          <p:cNvSpPr>
            <a:spLocks noGrp="1"/>
          </p:cNvSpPr>
          <p:nvPr>
            <p:ph idx="1"/>
          </p:nvPr>
        </p:nvSpPr>
        <p:spPr>
          <a:xfrm>
            <a:off x="3732024" y="894027"/>
            <a:ext cx="4783326" cy="4782873"/>
          </a:xfrm>
        </p:spPr>
        <p:txBody>
          <a:bodyPr anchor="ctr">
            <a:normAutofit fontScale="92500"/>
          </a:bodyPr>
          <a:lstStyle/>
          <a:p>
            <a:r>
              <a:rPr lang="en-US" sz="2400" dirty="0"/>
              <a:t>Become familiar with the concepts and practices of diversity, equity, inclusion, and justice</a:t>
            </a:r>
          </a:p>
          <a:p>
            <a:r>
              <a:rPr lang="en-US" sz="2400" dirty="0"/>
              <a:t>Ground your work in real world equity issues and how they impact communities</a:t>
            </a:r>
          </a:p>
          <a:p>
            <a:r>
              <a:rPr lang="en-US" sz="2400" dirty="0"/>
              <a:t>Hear about practical strategies local governments are adopting to increase equity in their outreach and community engagement efforts </a:t>
            </a:r>
          </a:p>
          <a:p>
            <a:r>
              <a:rPr lang="en-US" sz="2400" dirty="0"/>
              <a:t>Share and deepen connections with other Sustainable Maryland communities</a:t>
            </a:r>
          </a:p>
        </p:txBody>
      </p:sp>
    </p:spTree>
    <p:extLst>
      <p:ext uri="{BB962C8B-B14F-4D97-AF65-F5344CB8AC3E}">
        <p14:creationId xmlns:p14="http://schemas.microsoft.com/office/powerpoint/2010/main" val="28072970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xmlns="" id="{1A9F7B4E-B03D-4F64-BE33-00D074458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sz="2900">
                <a:solidFill>
                  <a:srgbClr val="FFFFFF"/>
                </a:solidFill>
              </a:rPr>
              <a:t>Enjoy Your Break! </a:t>
            </a:r>
            <a:br>
              <a:rPr lang="en-US" sz="2900">
                <a:solidFill>
                  <a:srgbClr val="FFFFFF"/>
                </a:solidFill>
              </a:rPr>
            </a:br>
            <a:r>
              <a:rPr lang="en-US" sz="2900">
                <a:solidFill>
                  <a:srgbClr val="FFFFFF"/>
                </a:solidFill>
              </a:rPr>
              <a:t>See you back at 3:15 PM</a:t>
            </a:r>
            <a:br>
              <a:rPr lang="en-US" sz="2900">
                <a:solidFill>
                  <a:srgbClr val="FFFFFF"/>
                </a:solidFill>
              </a:rPr>
            </a:br>
            <a:endParaRPr lang="en-US" sz="2900">
              <a:solidFill>
                <a:srgbClr val="FFFFFF"/>
              </a:solidFill>
            </a:endParaRPr>
          </a:p>
        </p:txBody>
      </p:sp>
      <p:sp>
        <p:nvSpPr>
          <p:cNvPr id="111" name="sketchy line">
            <a:extLst>
              <a:ext uri="{FF2B5EF4-FFF2-40B4-BE49-F238E27FC236}">
                <a16:creationId xmlns:a16="http://schemas.microsoft.com/office/drawing/2014/main" xmlns="" id="{7E2BE7F7-CA89-4002-ACCE-A478AEA24F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xmlns="" id="{118160C1-D541-4EE4-8EF8-8107E7A1EF28}"/>
              </a:ext>
            </a:extLst>
          </p:cNvPr>
          <p:cNvGraphicFramePr>
            <a:graphicFrameLocks noGrp="1"/>
          </p:cNvGraphicFramePr>
          <p:nvPr>
            <p:ph idx="1"/>
            <p:extLst>
              <p:ext uri="{D42A27DB-BD31-4B8C-83A1-F6EECF244321}">
                <p14:modId xmlns:p14="http://schemas.microsoft.com/office/powerpoint/2010/main" val="3358090867"/>
              </p:ext>
            </p:extLst>
          </p:nvPr>
        </p:nvGraphicFramePr>
        <p:xfrm>
          <a:off x="628650" y="2004446"/>
          <a:ext cx="78867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large group of yellow flowers&#10;&#10;Description automatically generated with medium confidence">
            <a:extLst>
              <a:ext uri="{FF2B5EF4-FFF2-40B4-BE49-F238E27FC236}">
                <a16:creationId xmlns:a16="http://schemas.microsoft.com/office/drawing/2014/main" xmlns="" id="{16C3CF3C-C754-4801-9FCD-CAF353D98973}"/>
              </a:ext>
            </a:extLst>
          </p:cNvPr>
          <p:cNvPicPr>
            <a:picLocks noChangeAspect="1"/>
          </p:cNvPicPr>
          <p:nvPr/>
        </p:nvPicPr>
        <p:blipFill>
          <a:blip r:embed="rId8">
            <a:alphaModFix amt="12000"/>
            <a:extLst>
              <a:ext uri="{28A0092B-C50C-407E-A947-70E740481C1C}">
                <a14:useLocalDpi xmlns:a14="http://schemas.microsoft.com/office/drawing/2010/main" val="0"/>
              </a:ext>
            </a:extLst>
          </a:blip>
          <a:stretch>
            <a:fillRect/>
          </a:stretch>
        </p:blipFill>
        <p:spPr>
          <a:xfrm>
            <a:off x="-304800" y="-215764"/>
            <a:ext cx="10592999" cy="7061999"/>
          </a:xfrm>
          <a:prstGeom prst="rect">
            <a:avLst/>
          </a:prstGeom>
        </p:spPr>
      </p:pic>
      <p:sp>
        <p:nvSpPr>
          <p:cNvPr id="4" name="TextBox 3">
            <a:extLst>
              <a:ext uri="{FF2B5EF4-FFF2-40B4-BE49-F238E27FC236}">
                <a16:creationId xmlns:a16="http://schemas.microsoft.com/office/drawing/2014/main" xmlns="" id="{0CED63CB-B5BF-4C45-8C2A-86F431B23FB0}"/>
              </a:ext>
            </a:extLst>
          </p:cNvPr>
          <p:cNvSpPr txBox="1"/>
          <p:nvPr/>
        </p:nvSpPr>
        <p:spPr>
          <a:xfrm>
            <a:off x="5411343" y="5334000"/>
            <a:ext cx="4189857" cy="1384995"/>
          </a:xfrm>
          <a:prstGeom prst="rect">
            <a:avLst/>
          </a:prstGeom>
          <a:noFill/>
        </p:spPr>
        <p:txBody>
          <a:bodyPr wrap="square" rtlCol="0">
            <a:spAutoFit/>
          </a:bodyPr>
          <a:lstStyle/>
          <a:p>
            <a:r>
              <a:rPr lang="en-US" sz="2800" dirty="0"/>
              <a:t>Sustainable Maryland </a:t>
            </a:r>
          </a:p>
          <a:p>
            <a:r>
              <a:rPr lang="en-US" sz="2800" dirty="0"/>
              <a:t>Program News and Upcoming Events </a:t>
            </a:r>
          </a:p>
        </p:txBody>
      </p:sp>
    </p:spTree>
    <p:extLst>
      <p:ext uri="{BB962C8B-B14F-4D97-AF65-F5344CB8AC3E}">
        <p14:creationId xmlns:p14="http://schemas.microsoft.com/office/powerpoint/2010/main" val="2325288383"/>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98135EBA-B3A3-4F88-BCB1-D0C8E63F4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51406E-05CC-4445-9609-3E253925D7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572457"/>
            <a:ext cx="9144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xmlns="" id="{9E2C19E1-F904-4B74-9D2F-2BDA0BF96B4E}"/>
              </a:ext>
            </a:extLst>
          </p:cNvPr>
          <p:cNvSpPr>
            <a:spLocks noGrp="1"/>
          </p:cNvSpPr>
          <p:nvPr>
            <p:ph type="title"/>
          </p:nvPr>
        </p:nvSpPr>
        <p:spPr>
          <a:xfrm>
            <a:off x="473202" y="4892040"/>
            <a:ext cx="2825496" cy="1325880"/>
          </a:xfrm>
        </p:spPr>
        <p:txBody>
          <a:bodyPr>
            <a:normAutofit/>
          </a:bodyPr>
          <a:lstStyle/>
          <a:p>
            <a:r>
              <a:rPr lang="en-US" sz="2400" dirty="0">
                <a:solidFill>
                  <a:schemeClr val="bg1"/>
                </a:solidFill>
              </a:rPr>
              <a:t>Local Examples of Equitable Engagement</a:t>
            </a:r>
          </a:p>
        </p:txBody>
      </p:sp>
      <p:pic>
        <p:nvPicPr>
          <p:cNvPr id="7" name="Picture 6" descr="A person smiling for the camera&#10;&#10;Description automatically generated with medium confidence">
            <a:extLst>
              <a:ext uri="{FF2B5EF4-FFF2-40B4-BE49-F238E27FC236}">
                <a16:creationId xmlns:a16="http://schemas.microsoft.com/office/drawing/2014/main" xmlns="" id="{509CB8D6-0F02-420F-9D6B-7A67B224122A}"/>
              </a:ext>
            </a:extLst>
          </p:cNvPr>
          <p:cNvPicPr>
            <a:picLocks noChangeAspect="1"/>
          </p:cNvPicPr>
          <p:nvPr/>
        </p:nvPicPr>
        <p:blipFill rotWithShape="1">
          <a:blip r:embed="rId3">
            <a:extLst>
              <a:ext uri="{28A0092B-C50C-407E-A947-70E740481C1C}">
                <a14:useLocalDpi xmlns:a14="http://schemas.microsoft.com/office/drawing/2010/main" val="0"/>
              </a:ext>
            </a:extLst>
          </a:blip>
          <a:srcRect l="19857" r="9011"/>
          <a:stretch/>
        </p:blipFill>
        <p:spPr>
          <a:xfrm>
            <a:off x="6936244" y="728356"/>
            <a:ext cx="1764146" cy="3209544"/>
          </a:xfrm>
          <a:prstGeom prst="rect">
            <a:avLst/>
          </a:prstGeom>
        </p:spPr>
      </p:pic>
      <p:cxnSp>
        <p:nvCxnSpPr>
          <p:cNvPr id="42" name="Straight Connector 41">
            <a:extLst>
              <a:ext uri="{FF2B5EF4-FFF2-40B4-BE49-F238E27FC236}">
                <a16:creationId xmlns:a16="http://schemas.microsoft.com/office/drawing/2014/main" xmlns="" id="{FB9683CF-0DA1-46CF-ACAC-D8EE1B15BDB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390382" y="1347782"/>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person, person, wall&#10;&#10;Description automatically generated">
            <a:extLst>
              <a:ext uri="{FF2B5EF4-FFF2-40B4-BE49-F238E27FC236}">
                <a16:creationId xmlns:a16="http://schemas.microsoft.com/office/drawing/2014/main" xmlns="" id="{0B1AF66F-F02C-40CB-8C78-57E138C35C0F}"/>
              </a:ext>
            </a:extLst>
          </p:cNvPr>
          <p:cNvPicPr>
            <a:picLocks noChangeAspect="1"/>
          </p:cNvPicPr>
          <p:nvPr/>
        </p:nvPicPr>
        <p:blipFill rotWithShape="1">
          <a:blip r:embed="rId4">
            <a:extLst>
              <a:ext uri="{28A0092B-C50C-407E-A947-70E740481C1C}">
                <a14:useLocalDpi xmlns:a14="http://schemas.microsoft.com/office/drawing/2010/main" val="0"/>
              </a:ext>
            </a:extLst>
          </a:blip>
          <a:srcRect l="12137" r="20806" b="2"/>
          <a:stretch/>
        </p:blipFill>
        <p:spPr>
          <a:xfrm>
            <a:off x="2599527" y="645396"/>
            <a:ext cx="1764153" cy="3209544"/>
          </a:xfrm>
          <a:prstGeom prst="rect">
            <a:avLst/>
          </a:prstGeom>
        </p:spPr>
      </p:pic>
      <p:cxnSp>
        <p:nvCxnSpPr>
          <p:cNvPr id="55" name="Straight Connector 43">
            <a:extLst>
              <a:ext uri="{FF2B5EF4-FFF2-40B4-BE49-F238E27FC236}">
                <a16:creationId xmlns:a16="http://schemas.microsoft.com/office/drawing/2014/main" xmlns="" id="{C2AE770B-9BD5-45F7-9DD4-D3FFD62FE6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1349484"/>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erson wearing glasses&#10;&#10;Description automatically generated with medium confidence">
            <a:extLst>
              <a:ext uri="{FF2B5EF4-FFF2-40B4-BE49-F238E27FC236}">
                <a16:creationId xmlns:a16="http://schemas.microsoft.com/office/drawing/2014/main" xmlns="" id="{53AF8B3B-0706-4BC2-8891-7C40C5B5C8C1}"/>
              </a:ext>
            </a:extLst>
          </p:cNvPr>
          <p:cNvPicPr>
            <a:picLocks noChangeAspect="1"/>
          </p:cNvPicPr>
          <p:nvPr/>
        </p:nvPicPr>
        <p:blipFill rotWithShape="1">
          <a:blip r:embed="rId5">
            <a:extLst>
              <a:ext uri="{28A0092B-C50C-407E-A947-70E740481C1C}">
                <a14:useLocalDpi xmlns:a14="http://schemas.microsoft.com/office/drawing/2010/main" val="0"/>
              </a:ext>
            </a:extLst>
          </a:blip>
          <a:srcRect l="23602" r="21606" b="3"/>
          <a:stretch/>
        </p:blipFill>
        <p:spPr>
          <a:xfrm>
            <a:off x="399577" y="657410"/>
            <a:ext cx="1758626" cy="3209544"/>
          </a:xfrm>
          <a:prstGeom prst="rect">
            <a:avLst/>
          </a:prstGeom>
        </p:spPr>
      </p:pic>
      <p:cxnSp>
        <p:nvCxnSpPr>
          <p:cNvPr id="46" name="Straight Connector 45">
            <a:extLst>
              <a:ext uri="{FF2B5EF4-FFF2-40B4-BE49-F238E27FC236}">
                <a16:creationId xmlns:a16="http://schemas.microsoft.com/office/drawing/2014/main" xmlns="" id="{24A55763-CE5D-4A9B-A9F7-982C800073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60368" y="1349484"/>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E4DDBE7-307B-40B1-B6B5-5B376C16D7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3479748"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00881253-E66C-4542-83DE-EB67A40AFA3B}"/>
              </a:ext>
            </a:extLst>
          </p:cNvPr>
          <p:cNvSpPr>
            <a:spLocks noGrp="1"/>
          </p:cNvSpPr>
          <p:nvPr>
            <p:ph idx="1"/>
          </p:nvPr>
        </p:nvSpPr>
        <p:spPr>
          <a:xfrm>
            <a:off x="3662171" y="4583296"/>
            <a:ext cx="5329411" cy="2198504"/>
          </a:xfrm>
        </p:spPr>
        <p:txBody>
          <a:bodyPr anchor="ctr">
            <a:normAutofit fontScale="40000" lnSpcReduction="20000"/>
          </a:bodyPr>
          <a:lstStyle/>
          <a:p>
            <a:pPr marL="0" indent="0">
              <a:buNone/>
            </a:pPr>
            <a:r>
              <a:rPr lang="en-US" sz="4000" b="0" i="0" dirty="0">
                <a:solidFill>
                  <a:schemeClr val="bg1"/>
                </a:solidFill>
                <a:effectLst/>
                <a:latin typeface="Arial" panose="020B0604020202020204" pitchFamily="34" charset="0"/>
              </a:rPr>
              <a:t>Moderator: </a:t>
            </a:r>
          </a:p>
          <a:p>
            <a:r>
              <a:rPr lang="en-US" sz="4000" b="0" i="0" dirty="0">
                <a:solidFill>
                  <a:schemeClr val="bg1"/>
                </a:solidFill>
                <a:effectLst/>
                <a:latin typeface="Arial" panose="020B0604020202020204" pitchFamily="34" charset="0"/>
              </a:rPr>
              <a:t>Dr. Luisa Robles, Sustainability Coordinator, City of Greenbelt</a:t>
            </a:r>
          </a:p>
          <a:p>
            <a:pPr marL="0" indent="0">
              <a:buNone/>
            </a:pPr>
            <a:endParaRPr lang="en-US" sz="4000" b="0" i="0" dirty="0">
              <a:solidFill>
                <a:schemeClr val="bg1"/>
              </a:solidFill>
              <a:effectLst/>
              <a:latin typeface="Arial" panose="020B0604020202020204" pitchFamily="34" charset="0"/>
            </a:endParaRPr>
          </a:p>
          <a:p>
            <a:pPr marL="0" indent="0">
              <a:buNone/>
            </a:pPr>
            <a:r>
              <a:rPr lang="en-US" sz="4000" b="0" i="0" dirty="0">
                <a:solidFill>
                  <a:schemeClr val="bg1"/>
                </a:solidFill>
                <a:effectLst/>
                <a:latin typeface="Arial" panose="020B0604020202020204" pitchFamily="34" charset="0"/>
              </a:rPr>
              <a:t>Panelists: </a:t>
            </a:r>
          </a:p>
          <a:p>
            <a:r>
              <a:rPr lang="en-US" sz="4000" b="0" i="0" dirty="0">
                <a:solidFill>
                  <a:schemeClr val="bg1"/>
                </a:solidFill>
                <a:effectLst/>
                <a:latin typeface="Arial" panose="020B0604020202020204" pitchFamily="34" charset="0"/>
              </a:rPr>
              <a:t>Dr. Derek Shackelford, Alderman, City of Frederick</a:t>
            </a:r>
          </a:p>
          <a:p>
            <a:r>
              <a:rPr lang="en-US" sz="4000" b="0" i="0" dirty="0">
                <a:solidFill>
                  <a:schemeClr val="bg1"/>
                </a:solidFill>
                <a:effectLst/>
                <a:latin typeface="Arial" panose="020B0604020202020204" pitchFamily="34" charset="0"/>
              </a:rPr>
              <a:t>Kate Stewart, Mayor, City of Takoma Park</a:t>
            </a:r>
          </a:p>
          <a:p>
            <a:r>
              <a:rPr lang="en-US" sz="4000" b="0" i="0" dirty="0">
                <a:solidFill>
                  <a:schemeClr val="bg1"/>
                </a:solidFill>
                <a:effectLst/>
                <a:latin typeface="Arial" panose="020B0604020202020204" pitchFamily="34" charset="0"/>
              </a:rPr>
              <a:t>Larry </a:t>
            </a:r>
            <a:r>
              <a:rPr lang="en-US" sz="4000" b="0" i="0" dirty="0" err="1">
                <a:solidFill>
                  <a:schemeClr val="bg1"/>
                </a:solidFill>
                <a:effectLst/>
                <a:latin typeface="Arial" panose="020B0604020202020204" pitchFamily="34" charset="0"/>
              </a:rPr>
              <a:t>DiRe</a:t>
            </a:r>
            <a:r>
              <a:rPr lang="en-US" sz="4000" b="0" i="0" dirty="0">
                <a:solidFill>
                  <a:schemeClr val="bg1"/>
                </a:solidFill>
                <a:effectLst/>
                <a:latin typeface="Arial" panose="020B0604020202020204" pitchFamily="34" charset="0"/>
              </a:rPr>
              <a:t>, Town Manager, Town of Federalsburg</a:t>
            </a:r>
          </a:p>
          <a:p>
            <a:endParaRPr lang="en-US" sz="1500" dirty="0">
              <a:solidFill>
                <a:schemeClr val="bg1"/>
              </a:solidFill>
            </a:endParaRPr>
          </a:p>
        </p:txBody>
      </p:sp>
      <p:pic>
        <p:nvPicPr>
          <p:cNvPr id="5" name="Picture 4" descr="A person smiling for the camera&#10;&#10;Description automatically generated with low confidence">
            <a:extLst>
              <a:ext uri="{FF2B5EF4-FFF2-40B4-BE49-F238E27FC236}">
                <a16:creationId xmlns:a16="http://schemas.microsoft.com/office/drawing/2014/main" xmlns="" id="{D6089363-7531-4A5A-AA36-DE4299B9F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64" r="34211" b="-4"/>
          <a:stretch/>
        </p:blipFill>
        <p:spPr>
          <a:xfrm>
            <a:off x="4771041" y="645396"/>
            <a:ext cx="1764136" cy="3209544"/>
          </a:xfrm>
          <a:prstGeom prst="rect">
            <a:avLst/>
          </a:prstGeom>
        </p:spPr>
      </p:pic>
    </p:spTree>
    <p:extLst>
      <p:ext uri="{BB962C8B-B14F-4D97-AF65-F5344CB8AC3E}">
        <p14:creationId xmlns:p14="http://schemas.microsoft.com/office/powerpoint/2010/main" val="42006340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4989</TotalTime>
  <Words>1134</Words>
  <Application>Microsoft Macintosh PowerPoint</Application>
  <PresentationFormat>On-screen Show (4:3)</PresentationFormat>
  <Paragraphs>206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Sustainable Maryland Leadership Training: Equitable Engagement in Local Government</vt:lpstr>
      <vt:lpstr>ZOOM “CHEAT SHEET”</vt:lpstr>
      <vt:lpstr>Welcome &amp; Introductions</vt:lpstr>
      <vt:lpstr>Maryland Native Land</vt:lpstr>
      <vt:lpstr>Introductions </vt:lpstr>
      <vt:lpstr>Agenda</vt:lpstr>
      <vt:lpstr>Event Outcomes</vt:lpstr>
      <vt:lpstr>Enjoy Your Break!  See you back at 3:15 PM </vt:lpstr>
      <vt:lpstr>Local Examples of Equitable Engagement</vt:lpstr>
      <vt:lpstr>City of Frederick </vt:lpstr>
      <vt:lpstr>PowerPoint Presentation</vt:lpstr>
      <vt:lpstr>PowerPoint Presentation</vt:lpstr>
      <vt:lpstr>City of Takoma Park </vt:lpstr>
      <vt:lpstr>PowerPoint Presentation</vt:lpstr>
      <vt:lpstr>PowerPoint Presentation</vt:lpstr>
      <vt:lpstr>Town of Federalsburg </vt:lpstr>
      <vt:lpstr>PowerPoint Presentation</vt:lpstr>
      <vt:lpstr>Sustainable Maryland Next Steps</vt:lpstr>
      <vt:lpstr>Sustainable Maryland  Program Reminders</vt:lpstr>
      <vt:lpstr>Other Upcoming Events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 George’s County Pet Waste Management Summit</dc:title>
  <dc:creator>Brandy</dc:creator>
  <cp:lastModifiedBy>Mike</cp:lastModifiedBy>
  <cp:revision>235</cp:revision>
  <cp:lastPrinted>2021-03-16T16:04:29Z</cp:lastPrinted>
  <dcterms:created xsi:type="dcterms:W3CDTF">2017-03-26T19:41:47Z</dcterms:created>
  <dcterms:modified xsi:type="dcterms:W3CDTF">2021-03-16T16:38:37Z</dcterms:modified>
</cp:coreProperties>
</file>